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22" r:id="rId3"/>
    <p:sldId id="297" r:id="rId4"/>
    <p:sldId id="323" r:id="rId5"/>
    <p:sldId id="351" r:id="rId6"/>
    <p:sldId id="352" r:id="rId7"/>
    <p:sldId id="344" r:id="rId8"/>
    <p:sldId id="316" r:id="rId9"/>
    <p:sldId id="290" r:id="rId10"/>
    <p:sldId id="319" r:id="rId11"/>
    <p:sldId id="321" r:id="rId12"/>
    <p:sldId id="320" r:id="rId13"/>
    <p:sldId id="353" r:id="rId14"/>
    <p:sldId id="326" r:id="rId15"/>
    <p:sldId id="355" r:id="rId16"/>
    <p:sldId id="358" r:id="rId17"/>
    <p:sldId id="359" r:id="rId18"/>
    <p:sldId id="347" r:id="rId19"/>
    <p:sldId id="346" r:id="rId20"/>
    <p:sldId id="349" r:id="rId21"/>
    <p:sldId id="360" r:id="rId22"/>
    <p:sldId id="361" r:id="rId23"/>
    <p:sldId id="350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55" d="100"/>
          <a:sy n="155" d="100"/>
        </p:scale>
        <p:origin x="-1904" y="-104"/>
      </p:cViewPr>
      <p:guideLst>
        <p:guide orient="horz" pos="2165"/>
        <p:guide pos="288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4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4" Type="http://schemas.openxmlformats.org/officeDocument/2006/relationships/slide" Target="slides/slide14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September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"/>
    </mc:Choice>
    <mc:Fallback xmlns="">
      <p:transition xmlns:p14="http://schemas.microsoft.com/office/powerpoint/2010/main" spd="slow" advTm="4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800" kern="1200" dirty="0">
                <a:solidFill>
                  <a:srgbClr val="0000FF"/>
                </a:solidFill>
                <a:latin typeface="Comic Sans MS"/>
                <a:ea typeface="+mn-ea"/>
                <a:sym typeface="Euclid Math Two"/>
              </a:rPr>
              <a:t>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</a:t>
            </a:r>
            <a:r>
              <a:rPr lang="en-US" sz="48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(A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 B 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 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 C)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0" y="200949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B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54324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279611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(A   </a:t>
            </a:r>
            <a:r>
              <a:rPr lang="en-US" sz="4800" kern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B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 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  <a:cs typeface="Comic Sans MS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 advTm="76233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dirty="0" smtClean="0"/>
              <a:t>ountable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808" y="1437261"/>
            <a:ext cx="7704487" cy="174710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  A</a:t>
            </a:r>
            <a:r>
              <a:rPr lang="en-US" sz="4800" dirty="0" smtClean="0"/>
              <a:t> 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be 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,….  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582" y="3051680"/>
            <a:ext cx="694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same as </a:t>
            </a:r>
            <a:r>
              <a:rPr lang="en-US" sz="4800" dirty="0" err="1" smtClean="0">
                <a:latin typeface="Comic Sans MS"/>
                <a:cs typeface="Comic Sans MS"/>
              </a:rPr>
              <a:t>surj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latin typeface="Comic Sans MS"/>
                <a:cs typeface="Comic Sans MS"/>
              </a:rPr>
              <a:t>fcn</a:t>
            </a:r>
            <a:r>
              <a:rPr lang="en-US" sz="4800" dirty="0" smtClean="0">
                <a:latin typeface="Comic Sans MS"/>
                <a:cs typeface="Comic Sans MS"/>
              </a:rPr>
              <a:t>: </a:t>
            </a:r>
            <a:r>
              <a:rPr lang="en-US" sz="48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→A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 countable: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 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smtClean="0"/>
              <a:t>finite binary strings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 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299" y="5106219"/>
            <a:ext cx="7708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 .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rationals</a:t>
            </a:r>
            <a:r>
              <a:rPr lang="en-US" dirty="0" smtClean="0">
                <a:solidFill>
                  <a:srgbClr val="000000"/>
                </a:solidFill>
              </a:rPr>
              <a:t> are countable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20" y="1343019"/>
            <a:ext cx="8796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--show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rationals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are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 in class problem.</a:t>
            </a: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ut the real numbers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not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countable ––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4" imgW="838200" imgH="203200" progId="Equation.DSMT4">
                  <p:embed/>
                </p:oleObj>
              </mc:Choice>
              <mc:Fallback>
                <p:oleObj name="Equation" r:id="rId4" imgW="8382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7" y="1635063"/>
                        <a:ext cx="3384550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8" y="3546963"/>
                        <a:ext cx="3895725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715</Words>
  <Application>Microsoft Macintosh PowerPoint</Application>
  <PresentationFormat>On-screen Show (4:3)</PresentationFormat>
  <Paragraphs>130</Paragraphs>
  <Slides>23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1_Custom Design</vt:lpstr>
      <vt:lpstr>Equation</vt:lpstr>
      <vt:lpstr>PowerPoint Presentation</vt:lpstr>
      <vt:lpstr>bijection archery</vt:lpstr>
      <vt:lpstr>Mapping Rule (bij)</vt:lpstr>
      <vt:lpstr>size of the power set</vt:lpstr>
      <vt:lpstr> pow(A) bijection to bit-strings</vt:lpstr>
      <vt:lpstr> pow(A) bijection to bit-strings</vt:lpstr>
      <vt:lpstr>surjective &amp; function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 pow()  bij   ∞-bit-strings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{0,1}*  = finite binary strings  </vt:lpstr>
      <vt:lpstr>The rationals are countable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359</cp:revision>
  <cp:lastPrinted>2011-09-18T18:48:02Z</cp:lastPrinted>
  <dcterms:created xsi:type="dcterms:W3CDTF">2011-02-18T03:43:54Z</dcterms:created>
  <dcterms:modified xsi:type="dcterms:W3CDTF">2011-09-22T07:48:45Z</dcterms:modified>
</cp:coreProperties>
</file>