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  <p:sldId id="1051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411"/>
    <a:srgbClr val="18A304"/>
    <a:srgbClr val="1EC005"/>
    <a:srgbClr val="930093"/>
    <a:srgbClr val="C30778"/>
    <a:srgbClr val="0033CC"/>
    <a:srgbClr val="008000"/>
    <a:srgbClr val="FF00FF"/>
    <a:srgbClr val="FF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7" d="100"/>
          <a:sy n="97" d="100"/>
        </p:scale>
        <p:origin x="-408" y="-104"/>
      </p:cViewPr>
      <p:guideLst>
        <p:guide orient="horz" pos="215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14,</a:t>
            </a:r>
            <a:r>
              <a:rPr lang="en-US" sz="1200" dirty="0" smtClean="0">
                <a:latin typeface="Comic Sans MS" pitchFamily="66" charset="0"/>
              </a:rPr>
              <a:t> 2017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previously selected</a:t>
            </a: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29" name="Oval 28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199" y="395289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white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  <p:sp>
        <p:nvSpPr>
          <p:cNvPr id="33" name="Oval 32"/>
          <p:cNvSpPr/>
          <p:nvPr/>
        </p:nvSpPr>
        <p:spPr bwMode="auto">
          <a:xfrm rot="3274484">
            <a:off x="3207254" y="1501352"/>
            <a:ext cx="1104766" cy="24946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520" y="316423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black</a:t>
            </a:r>
          </a:p>
          <a:p>
            <a:pPr algn="ctr"/>
            <a:r>
              <a:rPr lang="en-US" sz="3200" dirty="0" smtClean="0">
                <a:solidFill>
                  <a:srgbClr val="0000E5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5394014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(Prim)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</a:t>
            </a:r>
            <a:r>
              <a:rPr lang="en-US" sz="4400" dirty="0" err="1" smtClean="0"/>
              <a:t>Boruvka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All special cases of gray edges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71" y="0"/>
            <a:ext cx="6159380" cy="1152275"/>
          </a:xfrm>
        </p:spPr>
        <p:txBody>
          <a:bodyPr/>
          <a:lstStyle/>
          <a:p>
            <a:r>
              <a:rPr lang="en-US" dirty="0" smtClean="0"/>
              <a:t>Enough 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74" y="1049160"/>
            <a:ext cx="8099771" cy="5078848"/>
          </a:xfrm>
        </p:spPr>
        <p:txBody>
          <a:bodyPr/>
          <a:lstStyle/>
          <a:p>
            <a:r>
              <a:rPr lang="en-US" sz="3600" dirty="0" smtClean="0"/>
              <a:t>We have shown</a:t>
            </a:r>
          </a:p>
          <a:p>
            <a:r>
              <a:rPr lang="en-US" sz="3600" dirty="0" smtClean="0">
                <a:solidFill>
                  <a:srgbClr val="996633"/>
                </a:solidFill>
              </a:rPr>
              <a:t>Theorem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tx2"/>
                </a:solidFill>
              </a:rPr>
              <a:t>Any connected graph has a spanning tree whose</a:t>
            </a:r>
          </a:p>
          <a:p>
            <a:pPr algn="ctr"/>
            <a:r>
              <a:rPr lang="en-US" dirty="0" smtClean="0">
                <a:solidFill>
                  <a:srgbClr val="1AA411"/>
                </a:solidFill>
              </a:rPr>
              <a:t>edges are all min weight</a:t>
            </a:r>
          </a:p>
          <a:p>
            <a:pPr algn="ctr"/>
            <a:r>
              <a:rPr lang="en-US" dirty="0">
                <a:solidFill>
                  <a:srgbClr val="1AA411"/>
                </a:solidFill>
              </a:rPr>
              <a:t> </a:t>
            </a:r>
            <a:r>
              <a:rPr lang="en-US" dirty="0" smtClean="0">
                <a:solidFill>
                  <a:srgbClr val="1AA411"/>
                </a:solidFill>
              </a:rPr>
              <a:t>     gray edges.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Still to prove: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any such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 is min-weight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mintree.</a:t>
            </a:r>
            <a:fld id="{0D6CA1FB-2B00-4BCF-BEED-EFC5FEA944B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 w/o edges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Graph is connected, so have: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4187793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Oval 1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5459" y="4089735"/>
            <a:ext cx="1959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black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13137</TotalTime>
  <Words>477</Words>
  <Application>Microsoft Macintosh PowerPoint</Application>
  <PresentationFormat>On-screen Show (4:3)</PresentationFormat>
  <Paragraphs>248</Paragraphs>
  <Slides>20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Enough Gray Edges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1421</cp:revision>
  <cp:lastPrinted>2017-04-15T21:04:16Z</cp:lastPrinted>
  <dcterms:created xsi:type="dcterms:W3CDTF">2011-03-31T17:09:19Z</dcterms:created>
  <dcterms:modified xsi:type="dcterms:W3CDTF">2017-10-27T17:24:04Z</dcterms:modified>
</cp:coreProperties>
</file>