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115" autoAdjust="0"/>
    <p:restoredTop sz="92496" autoAdjust="0"/>
  </p:normalViewPr>
  <p:slideViewPr>
    <p:cSldViewPr snapToGrid="0" showGuides="1">
      <p:cViewPr>
        <p:scale>
          <a:sx n="130" d="100"/>
          <a:sy n="130" d="100"/>
        </p:scale>
        <p:origin x="-1480" y="8"/>
      </p:cViewPr>
      <p:guideLst>
        <p:guide orient="horz" pos="2135"/>
        <p:guide pos="2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4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8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2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80744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6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64172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14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1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2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3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9410</TotalTime>
  <Words>504</Words>
  <Application>Microsoft Macintosh PowerPoint</Application>
  <PresentationFormat>On-screen Show (4:3)</PresentationFormat>
  <Paragraphs>120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1305</cp:revision>
  <cp:lastPrinted>2012-05-15T22:26:45Z</cp:lastPrinted>
  <dcterms:created xsi:type="dcterms:W3CDTF">2011-05-02T03:18:38Z</dcterms:created>
  <dcterms:modified xsi:type="dcterms:W3CDTF">2013-04-20T01:51:08Z</dcterms:modified>
</cp:coreProperties>
</file>