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30" d="100"/>
          <a:sy n="130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28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29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0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5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6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1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2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3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24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25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26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458</Words>
  <Application>Microsoft Macintosh PowerPoint</Application>
  <PresentationFormat>On-screen Show (4:3)</PresentationFormat>
  <Paragraphs>112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351</cp:revision>
  <cp:lastPrinted>2012-05-15T22:43:36Z</cp:lastPrinted>
  <dcterms:created xsi:type="dcterms:W3CDTF">2011-05-04T20:44:08Z</dcterms:created>
  <dcterms:modified xsi:type="dcterms:W3CDTF">2013-04-20T01:54:50Z</dcterms:modified>
</cp:coreProperties>
</file>