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776" r:id="rId3"/>
    <p:sldId id="777" r:id="rId4"/>
    <p:sldId id="1045" r:id="rId5"/>
    <p:sldId id="1046" r:id="rId6"/>
    <p:sldId id="1041" r:id="rId7"/>
    <p:sldId id="1043" r:id="rId8"/>
    <p:sldId id="1023" r:id="rId9"/>
    <p:sldId id="104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778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0" d="100"/>
          <a:sy n="140" d="100"/>
        </p:scale>
        <p:origin x="-112" y="-232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5918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760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12926</TotalTime>
  <Words>400</Words>
  <Application>Microsoft Macintosh PowerPoint</Application>
  <PresentationFormat>On-screen Show (4:3)</PresentationFormat>
  <Paragraphs>118</Paragraphs>
  <Slides>19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Trees</vt:lpstr>
      <vt:lpstr>More Trees</vt:lpstr>
      <vt:lpstr>Cycles in simple graphs</vt:lpstr>
      <vt:lpstr>Cycles in simple graphs</vt:lpstr>
      <vt:lpstr>Come up all the time</vt:lpstr>
      <vt:lpstr>Lots of kinds</vt:lpstr>
      <vt:lpstr>Cycles in simple graphs</vt:lpstr>
      <vt:lpstr>Focus on “pure”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1399</cp:revision>
  <cp:lastPrinted>2012-03-22T23:04:14Z</cp:lastPrinted>
  <dcterms:created xsi:type="dcterms:W3CDTF">2011-03-31T17:09:19Z</dcterms:created>
  <dcterms:modified xsi:type="dcterms:W3CDTF">2013-04-03T00:29:25Z</dcterms:modified>
</cp:coreProperties>
</file>