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ppt/embeddings/oleObject17.bin" ContentType="application/vnd.openxmlformats-officedocument.oleObject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70" r:id="rId18"/>
    <p:sldId id="321" r:id="rId19"/>
    <p:sldId id="322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38" d="100"/>
          <a:sy n="138" d="100"/>
        </p:scale>
        <p:origin x="-104" y="-176"/>
      </p:cViewPr>
      <p:guideLst>
        <p:guide orient="horz" pos="215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2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i="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7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3443"/>
              </p:ext>
            </p:extLst>
          </p:nvPr>
        </p:nvGraphicFramePr>
        <p:xfrm>
          <a:off x="884238" y="2343150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5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343150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67415"/>
              </p:ext>
            </p:extLst>
          </p:nvPr>
        </p:nvGraphicFramePr>
        <p:xfrm>
          <a:off x="514350" y="2359025"/>
          <a:ext cx="80930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2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359025"/>
                        <a:ext cx="8093075" cy="2160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19770"/>
              </p:ext>
            </p:extLst>
          </p:nvPr>
        </p:nvGraphicFramePr>
        <p:xfrm>
          <a:off x="365125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6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96535"/>
              </p:ext>
            </p:extLst>
          </p:nvPr>
        </p:nvGraphicFramePr>
        <p:xfrm>
          <a:off x="2879725" y="2316163"/>
          <a:ext cx="49545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7" name="Equation" r:id="rId6" imgW="1409700" imgH="533400" progId="Equation.DSMT4">
                  <p:embed/>
                </p:oleObj>
              </mc:Choice>
              <mc:Fallback>
                <p:oleObj name="Equation" r:id="rId6" imgW="1409700" imgH="533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16163"/>
                        <a:ext cx="49545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77056"/>
              </p:ext>
            </p:extLst>
          </p:nvPr>
        </p:nvGraphicFramePr>
        <p:xfrm>
          <a:off x="2936875" y="3902075"/>
          <a:ext cx="43735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8" name="Equation" r:id="rId8" imgW="1244600" imgH="406400" progId="Equation.DSMT4">
                  <p:embed/>
                </p:oleObj>
              </mc:Choice>
              <mc:Fallback>
                <p:oleObj name="Equation" r:id="rId8" imgW="12446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902075"/>
                        <a:ext cx="4373563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05388"/>
              </p:ext>
            </p:extLst>
          </p:nvPr>
        </p:nvGraphicFramePr>
        <p:xfrm>
          <a:off x="365125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7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2367"/>
              </p:ext>
            </p:extLst>
          </p:nvPr>
        </p:nvGraphicFramePr>
        <p:xfrm>
          <a:off x="2928938" y="5116513"/>
          <a:ext cx="435451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8" name="Equation" r:id="rId6" imgW="1143000" imgH="406400" progId="Equation.DSMT4">
                  <p:embed/>
                </p:oleObj>
              </mc:Choice>
              <mc:Fallback>
                <p:oleObj name="Equation" r:id="rId6" imgW="1143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16513"/>
                        <a:ext cx="4354512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52382"/>
              </p:ext>
            </p:extLst>
          </p:nvPr>
        </p:nvGraphicFramePr>
        <p:xfrm>
          <a:off x="2879725" y="2316163"/>
          <a:ext cx="49545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9" name="Equation" r:id="rId8" imgW="1409700" imgH="533400" progId="Equation.DSMT4">
                  <p:embed/>
                </p:oleObj>
              </mc:Choice>
              <mc:Fallback>
                <p:oleObj name="Equation" r:id="rId8" imgW="14097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16163"/>
                        <a:ext cx="49545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92016"/>
              </p:ext>
            </p:extLst>
          </p:nvPr>
        </p:nvGraphicFramePr>
        <p:xfrm>
          <a:off x="2921000" y="3902075"/>
          <a:ext cx="52212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0" name="Equation" r:id="rId10" imgW="1485900" imgH="406400" progId="Equation.DSMT4">
                  <p:embed/>
                </p:oleObj>
              </mc:Choice>
              <mc:Fallback>
                <p:oleObj name="Equation" r:id="rId10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902075"/>
                        <a:ext cx="522128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60181"/>
              </p:ext>
            </p:extLst>
          </p:nvPr>
        </p:nvGraphicFramePr>
        <p:xfrm>
          <a:off x="2636838" y="1082675"/>
          <a:ext cx="3027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5" name="Equation" r:id="rId4" imgW="1231900" imgH="584200" progId="Equation.DSMT4">
                  <p:embed/>
                </p:oleObj>
              </mc:Choice>
              <mc:Fallback>
                <p:oleObj name="Equation" r:id="rId4" imgW="12319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082675"/>
                        <a:ext cx="3027362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9446"/>
              </p:ext>
            </p:extLst>
          </p:nvPr>
        </p:nvGraphicFramePr>
        <p:xfrm>
          <a:off x="2941638" y="2376488"/>
          <a:ext cx="38147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6" name="Equation" r:id="rId6" imgW="1562100" imgH="584200" progId="Equation.DSMT4">
                  <p:embed/>
                </p:oleObj>
              </mc:Choice>
              <mc:Fallback>
                <p:oleObj name="Equation" r:id="rId6" imgW="15621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376488"/>
                        <a:ext cx="381476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01882"/>
              </p:ext>
            </p:extLst>
          </p:nvPr>
        </p:nvGraphicFramePr>
        <p:xfrm>
          <a:off x="2773363" y="3671888"/>
          <a:ext cx="4038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7" name="Equation" r:id="rId8" imgW="1689100" imgH="584200" progId="Equation.DSMT4">
                  <p:embed/>
                </p:oleObj>
              </mc:Choice>
              <mc:Fallback>
                <p:oleObj name="Equation" r:id="rId8" imgW="1689100" imgH="584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671888"/>
                        <a:ext cx="40386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71054"/>
              </p:ext>
            </p:extLst>
          </p:nvPr>
        </p:nvGraphicFramePr>
        <p:xfrm>
          <a:off x="2863850" y="4891088"/>
          <a:ext cx="29146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8" name="Equation" r:id="rId10" imgW="1219200" imgH="584200" progId="Equation.DSMT4">
                  <p:embed/>
                </p:oleObj>
              </mc:Choice>
              <mc:Fallback>
                <p:oleObj name="Equation" r:id="rId10" imgW="1219200" imgH="584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91088"/>
                        <a:ext cx="29146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3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419</Words>
  <Application>Microsoft Macintosh PowerPoint</Application>
  <PresentationFormat>On-screen Show (4:3)</PresentationFormat>
  <Paragraphs>119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Default Design</vt:lpstr>
      <vt:lpstr>MathType 6.0 Equation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97</cp:revision>
  <cp:lastPrinted>2012-05-01T04:55:35Z</cp:lastPrinted>
  <dcterms:created xsi:type="dcterms:W3CDTF">2011-04-29T18:28:36Z</dcterms:created>
  <dcterms:modified xsi:type="dcterms:W3CDTF">2013-04-30T20:55:57Z</dcterms:modified>
</cp:coreProperties>
</file>