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481" r:id="rId3"/>
    <p:sldId id="484" r:id="rId4"/>
    <p:sldId id="546" r:id="rId5"/>
    <p:sldId id="508" r:id="rId6"/>
    <p:sldId id="509" r:id="rId7"/>
    <p:sldId id="528" r:id="rId8"/>
    <p:sldId id="555" r:id="rId9"/>
    <p:sldId id="554" r:id="rId10"/>
    <p:sldId id="512" r:id="rId11"/>
    <p:sldId id="556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11" d="100"/>
          <a:sy n="111" d="100"/>
        </p:scale>
        <p:origin x="-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 </a:t>
            </a:r>
            <a:r>
              <a:rPr lang="en-US" sz="5400" b="1" smtClean="0">
                <a:solidFill>
                  <a:schemeClr val="tx2"/>
                </a:solidFill>
              </a:rPr>
              <a:t>for </a:t>
            </a:r>
            <a:r>
              <a:rPr lang="en-US" sz="5400" b="1" smtClean="0">
                <a:solidFill>
                  <a:schemeClr val="tx2"/>
                </a:solidFill>
              </a:rPr>
              <a:t>Fibonacci </a:t>
            </a:r>
            <a:r>
              <a:rPr lang="en-US" sz="5400" b="1" dirty="0" smtClean="0">
                <a:solidFill>
                  <a:schemeClr val="tx2"/>
                </a:solidFill>
              </a:rPr>
              <a:t>Recurrence</a:t>
            </a:r>
            <a:endParaRPr lang="en-US" sz="54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0798"/>
              </p:ext>
            </p:extLst>
          </p:nvPr>
        </p:nvGraphicFramePr>
        <p:xfrm>
          <a:off x="1784350" y="1238250"/>
          <a:ext cx="5613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4" imgW="5613400" imgH="2082800" progId="Equation.DSMT4">
                  <p:embed/>
                </p:oleObj>
              </mc:Choice>
              <mc:Fallback>
                <p:oleObj name="Equation" r:id="rId4" imgW="5613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238250"/>
                        <a:ext cx="5613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22340"/>
              </p:ext>
            </p:extLst>
          </p:nvPr>
        </p:nvGraphicFramePr>
        <p:xfrm>
          <a:off x="950913" y="1851025"/>
          <a:ext cx="71612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7" name="Equation" r:id="rId4" imgW="6121400" imgH="2654300" progId="Equation.DSMT4">
                  <p:embed/>
                </p:oleObj>
              </mc:Choice>
              <mc:Fallback>
                <p:oleObj name="Equation" r:id="rId4" imgW="6121400" imgH="2654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51025"/>
                        <a:ext cx="7161212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145009"/>
              </p:ext>
            </p:extLst>
          </p:nvPr>
        </p:nvGraphicFramePr>
        <p:xfrm>
          <a:off x="6707188" y="4135438"/>
          <a:ext cx="21320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6" imgW="635000" imgH="254000" progId="Equation.DSMT4">
                  <p:embed/>
                </p:oleObj>
              </mc:Choice>
              <mc:Fallback>
                <p:oleObj name="Equation" r:id="rId6" imgW="635000" imgH="254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135438"/>
                        <a:ext cx="2132012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78077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1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95552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2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6216"/>
              </p:ext>
            </p:extLst>
          </p:nvPr>
        </p:nvGraphicFramePr>
        <p:xfrm>
          <a:off x="1524000" y="4478338"/>
          <a:ext cx="60245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3" name="Equation" r:id="rId8" imgW="5321300" imgH="1511300" progId="Equation.DSMT4">
                  <p:embed/>
                </p:oleObj>
              </mc:Choice>
              <mc:Fallback>
                <p:oleObj name="Equation" r:id="rId8" imgW="53213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8338"/>
                        <a:ext cx="60245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0927"/>
              </p:ext>
            </p:extLst>
          </p:nvPr>
        </p:nvGraphicFramePr>
        <p:xfrm>
          <a:off x="974725" y="3119438"/>
          <a:ext cx="7194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3" name="Equation" r:id="rId4" imgW="5664200" imgH="1066800" progId="Equation.DSMT4">
                  <p:embed/>
                </p:oleObj>
              </mc:Choice>
              <mc:Fallback>
                <p:oleObj name="Equation" r:id="rId4" imgW="5664200" imgH="106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19438"/>
                        <a:ext cx="719455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FF6600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FF6600"/>
                </a:solidFill>
              </a:rPr>
              <a:t>b</a:t>
            </a:r>
            <a:endParaRPr lang="en-US" sz="4800" dirty="0">
              <a:solidFill>
                <a:srgbClr val="FF6600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35433"/>
              </p:ext>
            </p:extLst>
          </p:nvPr>
        </p:nvGraphicFramePr>
        <p:xfrm>
          <a:off x="1576388" y="1179513"/>
          <a:ext cx="59912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4" name="Equation" r:id="rId6" imgW="5219700" imgH="1663700" progId="Equation.DSMT4">
                  <p:embed/>
                </p:oleObj>
              </mc:Choice>
              <mc:Fallback>
                <p:oleObj name="Equation" r:id="rId6" imgW="5219700" imgH="166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179513"/>
                        <a:ext cx="59912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</a:t>
            </a:r>
            <a:r>
              <a:rPr lang="en-US" sz="4000" dirty="0" smtClean="0">
                <a:solidFill>
                  <a:srgbClr val="FF6600"/>
                </a:solidFill>
              </a:rPr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6600"/>
                </a:solidFill>
              </a:rPr>
              <a:t>  </a:t>
            </a:r>
            <a:r>
              <a:rPr lang="en-US" sz="4000" dirty="0" smtClean="0"/>
              <a:t>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76361"/>
              </p:ext>
            </p:extLst>
          </p:nvPr>
        </p:nvGraphicFramePr>
        <p:xfrm>
          <a:off x="971550" y="1320800"/>
          <a:ext cx="7175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Equation" r:id="rId4" imgW="7175500" imgH="1587500" progId="Equation.DSMT4">
                  <p:embed/>
                </p:oleObj>
              </mc:Choice>
              <mc:Fallback>
                <p:oleObj name="Equation" r:id="rId4" imgW="7175500" imgH="158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0800"/>
                        <a:ext cx="7175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483"/>
              </p:ext>
            </p:extLst>
          </p:nvPr>
        </p:nvGraphicFramePr>
        <p:xfrm>
          <a:off x="1581150" y="3784600"/>
          <a:ext cx="582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name="Equation" r:id="rId6" imgW="5829300" imgH="863600" progId="Equation.DSMT4">
                  <p:embed/>
                </p:oleObj>
              </mc:Choice>
              <mc:Fallback>
                <p:oleObj name="Equation" r:id="rId6" imgW="5829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84600"/>
                        <a:ext cx="5829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FF66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FF6600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112425"/>
                </p:ext>
              </p:extLst>
            </p:nvPr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2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27596"/>
              </p:ext>
            </p:extLst>
          </p:nvPr>
        </p:nvGraphicFramePr>
        <p:xfrm>
          <a:off x="793750" y="1301750"/>
          <a:ext cx="68072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4" name="Equation" r:id="rId4" imgW="6807200" imgH="3060700" progId="Equation.DSMT4">
                  <p:embed/>
                </p:oleObj>
              </mc:Choice>
              <mc:Fallback>
                <p:oleObj name="Equation" r:id="rId4" imgW="6807200" imgH="306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01750"/>
                        <a:ext cx="68072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0094"/>
              </p:ext>
            </p:extLst>
          </p:nvPr>
        </p:nvGraphicFramePr>
        <p:xfrm>
          <a:off x="793750" y="1301750"/>
          <a:ext cx="68072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8" name="Equation" r:id="rId4" imgW="6807200" imgH="3060700" progId="Equation.DSMT4">
                  <p:embed/>
                </p:oleObj>
              </mc:Choice>
              <mc:Fallback>
                <p:oleObj name="Equation" r:id="rId4" imgW="6807200" imgH="306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01750"/>
                        <a:ext cx="68072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9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0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53215"/>
              </p:ext>
            </p:extLst>
          </p:nvPr>
        </p:nvGraphicFramePr>
        <p:xfrm>
          <a:off x="793750" y="1301750"/>
          <a:ext cx="68072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0" name="Equation" r:id="rId4" imgW="6807200" imgH="3060700" progId="Equation.DSMT4">
                  <p:embed/>
                </p:oleObj>
              </mc:Choice>
              <mc:Fallback>
                <p:oleObj name="Equation" r:id="rId4" imgW="6807200" imgH="306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01750"/>
                        <a:ext cx="68072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1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2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14419</TotalTime>
  <Words>197</Words>
  <Application>Microsoft Macintosh PowerPoint</Application>
  <PresentationFormat>On-screen Show (4:3)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1780</cp:revision>
  <cp:lastPrinted>2012-04-20T12:48:52Z</cp:lastPrinted>
  <dcterms:created xsi:type="dcterms:W3CDTF">2010-04-23T23:25:30Z</dcterms:created>
  <dcterms:modified xsi:type="dcterms:W3CDTF">2013-04-26T13:07:25Z</dcterms:modified>
</cp:coreProperties>
</file>