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40" r:id="rId10"/>
    <p:sldId id="541" r:id="rId11"/>
    <p:sldId id="546" r:id="rId12"/>
    <p:sldId id="480" r:id="rId13"/>
    <p:sldId id="465" r:id="rId14"/>
    <p:sldId id="558" r:id="rId15"/>
    <p:sldId id="491" r:id="rId16"/>
    <p:sldId id="557" r:id="rId17"/>
    <p:sldId id="500" r:id="rId18"/>
    <p:sldId id="513" r:id="rId19"/>
  </p:sldIdLst>
  <p:sldSz cx="9144000" cy="6858000" type="letter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 autoAdjust="0"/>
    <p:restoredTop sz="94523" autoAdjust="0"/>
  </p:normalViewPr>
  <p:slideViewPr>
    <p:cSldViewPr showGuides="1">
      <p:cViewPr>
        <p:scale>
          <a:sx n="100" d="100"/>
          <a:sy n="100" d="100"/>
        </p:scale>
        <p:origin x="-1096" y="-9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14,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52410" y="6583363"/>
            <a:ext cx="8915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</a:t>
            </a:r>
            <a:r>
              <a:rPr lang="en-US" sz="1200" dirty="0" smtClean="0"/>
              <a:t>6W.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77056" y="6583363"/>
            <a:ext cx="866944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</a:t>
            </a:r>
            <a:r>
              <a:rPr lang="en-US" sz="1200" dirty="0" smtClean="0"/>
              <a:t>6W.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defines walk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u  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walk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v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walk relation)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21621"/>
              </p:ext>
            </p:extLst>
          </p:nvPr>
        </p:nvGraphicFramePr>
        <p:xfrm>
          <a:off x="4800600" y="3429000"/>
          <a:ext cx="15287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5" name="Equation" r:id="rId4" imgW="584200" imgH="520700" progId="Equation.DSMT4">
                  <p:embed/>
                </p:oleObj>
              </mc:Choice>
              <mc:Fallback>
                <p:oleObj name="Equation" r:id="rId4" imgW="5842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152876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A </a:t>
            </a:r>
            <a:r>
              <a:rPr lang="en-US" sz="5400" dirty="0">
                <a:solidFill>
                  <a:srgbClr val="0000CC"/>
                </a:solidFill>
              </a:rPr>
              <a:t>cycle</a:t>
            </a:r>
            <a:r>
              <a:rPr lang="en-US" sz="5400" dirty="0"/>
              <a:t> is </a:t>
            </a:r>
            <a:r>
              <a:rPr lang="en-US" sz="5400" dirty="0" smtClean="0"/>
              <a:t>a walk whose</a:t>
            </a:r>
          </a:p>
          <a:p>
            <a:pPr>
              <a:buFontTx/>
              <a:buNone/>
            </a:pPr>
            <a:r>
              <a:rPr lang="en-US" sz="5400" dirty="0" smtClean="0"/>
              <a:t>only repeat vertex is its</a:t>
            </a:r>
          </a:p>
          <a:p>
            <a:pPr>
              <a:buFontTx/>
              <a:buNone/>
            </a:pPr>
            <a:r>
              <a:rPr lang="en-US" sz="5400" dirty="0" smtClean="0"/>
              <a:t>start &amp; end.</a:t>
            </a:r>
          </a:p>
          <a:p>
            <a:pPr>
              <a:buFontTx/>
              <a:buNone/>
            </a:pPr>
            <a:r>
              <a:rPr lang="en-US" sz="5400" dirty="0" smtClean="0"/>
              <a:t>(a single vertex is a</a:t>
            </a:r>
          </a:p>
          <a:p>
            <a:pPr>
              <a:buFontTx/>
              <a:buNone/>
            </a:pPr>
            <a:r>
              <a:rPr lang="en-US" sz="5400" dirty="0" smtClean="0"/>
              <a:t>length 0 cycle)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276600"/>
                        <a:ext cx="914400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52410" y="6583363"/>
            <a:ext cx="89159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</a:t>
            </a:r>
            <a:r>
              <a:rPr lang="en-US" sz="1200" dirty="0" smtClean="0"/>
              <a:t>6W.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Closed walk</a:t>
            </a:r>
            <a:r>
              <a:rPr lang="en-US" dirty="0" smtClean="0"/>
              <a:t> starts &amp; ends at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same vertex.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i="1" dirty="0" smtClean="0"/>
              <a:t>  </a:t>
            </a:r>
            <a:r>
              <a:rPr lang="en-US" dirty="0" smtClean="0">
                <a:solidFill>
                  <a:srgbClr val="0033CC"/>
                </a:solidFill>
              </a:rPr>
              <a:t>The </a:t>
            </a:r>
            <a:r>
              <a:rPr lang="en-US" dirty="0" smtClean="0">
                <a:solidFill>
                  <a:srgbClr val="FF00FF"/>
                </a:solidFill>
              </a:rPr>
              <a:t>shortest</a:t>
            </a:r>
            <a:r>
              <a:rPr lang="en-US" dirty="0" smtClean="0">
                <a:solidFill>
                  <a:srgbClr val="0033CC"/>
                </a:solidFill>
              </a:rPr>
              <a:t> positive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length closed walk containing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vertex is a pos. length cycle!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Proof</a:t>
            </a:r>
            <a:r>
              <a:rPr lang="en-US" sz="3600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similar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 &amp; Cycles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343400"/>
          </a:xfrm>
        </p:spPr>
        <p:txBody>
          <a:bodyPr/>
          <a:lstStyle/>
          <a:p>
            <a:r>
              <a:rPr lang="en-US" sz="5400" dirty="0" smtClean="0"/>
              <a:t>examples:</a:t>
            </a:r>
          </a:p>
          <a:p>
            <a:r>
              <a:rPr lang="en-US" sz="6600" b="1" dirty="0" smtClean="0">
                <a:latin typeface="Euclid"/>
                <a:cs typeface="Euclid"/>
              </a:rPr>
              <a:t>&lt; </a:t>
            </a:r>
            <a:r>
              <a:rPr lang="en-US" sz="6600" dirty="0" smtClean="0">
                <a:latin typeface="Comic Sans MS"/>
                <a:cs typeface="Comic Sans MS"/>
              </a:rPr>
              <a:t>relation on integers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⊂ relation on sets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prerequisite on classes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DAG walk relation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</a:t>
            </a:r>
            <a:r>
              <a:rPr lang="en-US" sz="3600" i="1" dirty="0" smtClean="0"/>
              <a:t>smallest </a:t>
            </a:r>
            <a:r>
              <a:rPr lang="en-US" sz="3600" dirty="0" smtClean="0"/>
              <a:t>DAG with same</a:t>
            </a:r>
          </a:p>
          <a:p>
            <a:r>
              <a:rPr lang="en-US" sz="3600" dirty="0" smtClean="0"/>
              <a:t>walk relation?</a:t>
            </a:r>
            <a:endParaRPr lang="en-US" sz="36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use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76600"/>
                        <a:ext cx="9144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0814" y="6583363"/>
            <a:ext cx="716036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828800" y="4267200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the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0814" y="6583363"/>
            <a:ext cx="716036" cy="246221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6W.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1690" y="6583363"/>
            <a:ext cx="82231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</a:t>
            </a:r>
            <a:r>
              <a:rPr lang="en-US" sz="1200" dirty="0" smtClean="0"/>
              <a:t>6W.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</Words>
  <Application>Microsoft Macintosh PowerPoint</Application>
  <PresentationFormat>Letter Paper (8.5x11 in)</PresentationFormat>
  <Paragraphs>147</Paragraphs>
  <Slides>18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Cycles</vt:lpstr>
      <vt:lpstr>Cycles</vt:lpstr>
      <vt:lpstr>Closed Walks &amp; Cycles</vt:lpstr>
      <vt:lpstr>PowerPoint Presentation</vt:lpstr>
      <vt:lpstr>PowerPoint Presentation</vt:lpstr>
      <vt:lpstr>DAG walk relation</vt:lpstr>
      <vt:lpstr>Covering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2012-03-13T00:55:39Z</dcterms:modified>
</cp:coreProperties>
</file>