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392" r:id="rId3"/>
    <p:sldId id="448" r:id="rId4"/>
    <p:sldId id="449" r:id="rId5"/>
    <p:sldId id="450" r:id="rId6"/>
    <p:sldId id="451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03E3"/>
    <a:srgbClr val="000099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 autoAdjust="0"/>
    <p:restoredTop sz="95872" autoAdjust="0"/>
  </p:normalViewPr>
  <p:slideViewPr>
    <p:cSldViewPr snapToGrid="0" showGuides="1">
      <p:cViewPr varScale="1">
        <p:scale>
          <a:sx n="125" d="100"/>
          <a:sy n="125" d="100"/>
        </p:scale>
        <p:origin x="1024" y="184"/>
      </p:cViewPr>
      <p:guideLst>
        <p:guide orient="horz" pos="2136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5095" y="6553201"/>
            <a:ext cx="116891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crossover.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5095" y="6553201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04067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April 5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crossover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1749175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94053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5333850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6002104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77566691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10120</TotalTime>
  <Words>42</Words>
  <Application>Microsoft Macintosh PowerPoint</Application>
  <PresentationFormat>On-screen Show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Times New Roman</vt:lpstr>
      <vt:lpstr>6.042 Lecture Template</vt:lpstr>
      <vt:lpstr>1_6.042 Lecture Template</vt:lpstr>
      <vt:lpstr>crossover</vt:lpstr>
      <vt:lpstr>3-color crossover gadget</vt:lpstr>
      <vt:lpstr>3-color crossover gadget</vt:lpstr>
      <vt:lpstr>3-color crossover gadget</vt:lpstr>
      <vt:lpstr>3-color crossover gadget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830</cp:revision>
  <cp:lastPrinted>2018-03-10T16:18:19Z</cp:lastPrinted>
  <dcterms:created xsi:type="dcterms:W3CDTF">2011-02-09T15:01:58Z</dcterms:created>
  <dcterms:modified xsi:type="dcterms:W3CDTF">2018-04-05T18:56:23Z</dcterms:modified>
</cp:coreProperties>
</file>