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embeddings/oleObject1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6.bin" ContentType="application/vnd.openxmlformats-officedocument.oleObject"/>
  <Default Extension="fntdata" ContentType="application/x-fontdata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Default Extension="jpe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524" r:id="rId2"/>
    <p:sldId id="497" r:id="rId3"/>
    <p:sldId id="498" r:id="rId4"/>
    <p:sldId id="506" r:id="rId5"/>
    <p:sldId id="499" r:id="rId6"/>
    <p:sldId id="500" r:id="rId7"/>
    <p:sldId id="501" r:id="rId8"/>
    <p:sldId id="502" r:id="rId9"/>
    <p:sldId id="510" r:id="rId10"/>
    <p:sldId id="511" r:id="rId11"/>
    <p:sldId id="516" r:id="rId12"/>
    <p:sldId id="514" r:id="rId13"/>
    <p:sldId id="521" r:id="rId14"/>
    <p:sldId id="525" r:id="rId15"/>
    <p:sldId id="526" r:id="rId16"/>
    <p:sldId id="534" r:id="rId17"/>
    <p:sldId id="536" r:id="rId18"/>
    <p:sldId id="537" r:id="rId19"/>
    <p:sldId id="538" r:id="rId20"/>
    <p:sldId id="532" r:id="rId21"/>
    <p:sldId id="533" r:id="rId22"/>
    <p:sldId id="437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Extra" charset="2"/>
      <p:regular r:id="rId32"/>
      <p:bold r:id="rId33"/>
    </p:embeddedFont>
  </p:embeddedFontLst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gs" Target="tags/tag1.xml"/><Relationship Id="rId31" Type="http://schemas.openxmlformats.org/officeDocument/2006/relationships/font" Target="fonts/font6.fntdata"/><Relationship Id="rId34" Type="http://schemas.openxmlformats.org/officeDocument/2006/relationships/printerSettings" Target="printerSettings/printerSettings1.bin"/><Relationship Id="rId39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heme" Target="theme/theme1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7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Counting practice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r>
              <a:rPr lang="en-US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           bookkeeper</a:t>
            </a:r>
            <a:r>
              <a:rPr lang="en-US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# perms    </a:t>
            </a:r>
            <a:r>
              <a:rPr lang="en-US" b="1" dirty="0" smtClean="0"/>
              <a:t>bo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map perm  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/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/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r>
              <a:rPr lang="en-US" b="1" dirty="0" smtClean="0"/>
              <a:t> </a:t>
            </a:r>
            <a:r>
              <a:rPr lang="en-US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dirty="0" smtClean="0">
                <a:solidFill>
                  <a:srgbClr val="000000"/>
                </a:solidFill>
              </a:rPr>
              <a:t>                   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be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o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k</a:t>
            </a:r>
            <a:r>
              <a:rPr lang="en-US" b="1" baseline="-25000" dirty="0" smtClean="0">
                <a:solidFill>
                  <a:srgbClr val="FF00FF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rk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e</a:t>
            </a:r>
            <a:r>
              <a:rPr lang="en-US" b="1" baseline="-25000" dirty="0" smtClean="0">
                <a:solidFill>
                  <a:srgbClr val="FF00FF"/>
                </a:solidFill>
              </a:rPr>
              <a:t>2</a:t>
            </a:r>
            <a:r>
              <a:rPr lang="en-US" b="1" dirty="0" smtClean="0">
                <a:solidFill>
                  <a:srgbClr val="000000"/>
                </a:solidFill>
              </a:rPr>
              <a:t>pe</a:t>
            </a:r>
            <a:r>
              <a:rPr lang="en-US" b="1" baseline="-25000" dirty="0" smtClean="0">
                <a:solidFill>
                  <a:srgbClr val="FF00FF"/>
                </a:solidFill>
              </a:rPr>
              <a:t>3</a:t>
            </a:r>
            <a:endParaRPr lang="en-US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-25000" dirty="0" smtClean="0"/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o’s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400" dirty="0" err="1" smtClean="0"/>
              <a:t>k’s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3</a:t>
            </a:r>
            <a:r>
              <a:rPr lang="en-US" sz="4400" dirty="0" smtClean="0"/>
              <a:t> </a:t>
            </a:r>
            <a:r>
              <a:rPr lang="en-US" sz="4400" dirty="0" err="1" smtClean="0"/>
              <a:t>e’s</a:t>
            </a:r>
            <a:r>
              <a:rPr lang="en-US" sz="44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400" dirty="0" smtClean="0"/>
              <a:t>       map is </a:t>
            </a:r>
            <a:r>
              <a:rPr lang="en-US" sz="4400" dirty="0" smtClean="0">
                <a:solidFill>
                  <a:srgbClr val="0000FF"/>
                </a:solidFill>
              </a:rPr>
              <a:t>2!·2!·3!</a:t>
            </a:r>
            <a:r>
              <a:rPr lang="en-US" sz="4400" dirty="0" smtClean="0"/>
              <a:t>-to-1</a:t>
            </a:r>
          </a:p>
          <a:p>
            <a:endParaRPr lang="en-US" dirty="0" smtClean="0"/>
          </a:p>
        </p:txBody>
      </p:sp>
      <p:sp useBgFill="1">
        <p:nvSpPr>
          <p:cNvPr id="6" name="TextBox 5"/>
          <p:cNvSpPr txBox="1"/>
          <p:nvPr/>
        </p:nvSpPr>
        <p:spPr>
          <a:xfrm>
            <a:off x="533400" y="4016514"/>
            <a:ext cx="735970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</a:t>
            </a:r>
            <a:r>
              <a:rPr lang="en-US" sz="4000" kern="0" baseline="-25000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be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o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rk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e</a:t>
            </a:r>
            <a:r>
              <a:rPr kumimoji="0" lang="en-US" sz="4000" b="1" i="0" u="none" strike="noStrike" kern="0" cap="none" spc="0" normalizeH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pe</a:t>
            </a:r>
            <a:r>
              <a:rPr kumimoji="0" lang="en-US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4000" b="1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71800" y="4038600"/>
            <a:ext cx="45416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     </a:t>
            </a:r>
            <a:r>
              <a:rPr lang="en-US" sz="4000" b="1" kern="0" dirty="0" err="1" smtClean="0">
                <a:solidFill>
                  <a:srgbClr val="000000"/>
                </a:solidFill>
                <a:latin typeface="Comic Sans MS" pitchFamily="66" charset="0"/>
              </a:rPr>
              <a:t>obeokrkepe</a:t>
            </a:r>
            <a:r>
              <a:rPr lang="en-US" dirty="0" smtClean="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26300" y="685800"/>
          <a:ext cx="1917700" cy="1665371"/>
        </p:xfrm>
        <a:graphic>
          <a:graphicData uri="http://schemas.openxmlformats.org/presentationml/2006/ole">
            <p:oleObj spid="_x0000_s112642" name="Equation" r:id="rId4" imgW="482400" imgH="41904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2057400"/>
          </a:xfrm>
        </p:spPr>
        <p:txBody>
          <a:bodyPr/>
          <a:lstStyle/>
          <a:p>
            <a:r>
              <a:rPr lang="en-US" sz="4400" dirty="0" smtClean="0"/>
              <a:t># permutations of a word with</a:t>
            </a:r>
          </a:p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 is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6061" y="2889245"/>
          <a:ext cx="3284539" cy="2292355"/>
        </p:xfrm>
        <a:graphic>
          <a:graphicData uri="http://schemas.openxmlformats.org/presentationml/2006/ole">
            <p:oleObj spid="_x0000_s113666" name="Equation" r:id="rId4" imgW="672840" imgH="469800" progId="Equation.DSMT4">
              <p:embed/>
            </p:oleObj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/>
        </p:nvGraphicFramePr>
        <p:xfrm>
          <a:off x="609600" y="2971800"/>
          <a:ext cx="4598988" cy="2190750"/>
        </p:xfrm>
        <a:graphic>
          <a:graphicData uri="http://schemas.openxmlformats.org/presentationml/2006/ole">
            <p:oleObj spid="_x0000_s113669" name="Equation" r:id="rId5" imgW="10666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1—4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9667</TotalTime>
  <Words>1198</Words>
  <Application>Microsoft Macintosh PowerPoint</Application>
  <PresentationFormat>On-screen Show (4:3)</PresentationFormat>
  <Paragraphs>158</Paragraphs>
  <Slides>22</Slides>
  <Notes>22</Notes>
  <HiddenSlides>6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Comic Sans MS</vt:lpstr>
      <vt:lpstr>Euclid Symbol</vt:lpstr>
      <vt:lpstr>Euclid Extra</vt:lpstr>
      <vt:lpstr>6.042 Lecture Template</vt:lpstr>
      <vt:lpstr>Equation</vt:lpstr>
      <vt:lpstr>Slide 1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bookkeeper rule</vt:lpstr>
      <vt:lpstr>bookkeeper rule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1694</cp:revision>
  <dcterms:created xsi:type="dcterms:W3CDTF">2010-04-06T20:38:19Z</dcterms:created>
  <dcterms:modified xsi:type="dcterms:W3CDTF">2010-04-06T20:38:49Z</dcterms:modified>
</cp:coreProperties>
</file>