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notesSlides/notesSlide33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6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notesSlides/notesSlide4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4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45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46.xml" ContentType="application/vnd.openxmlformats-officedocument.presentationml.notesSlide+xml"/>
  <Override PartName="/ppt/embeddings/oleObject75.bin" ContentType="application/vnd.openxmlformats-officedocument.oleObject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7"/>
  </p:notesMasterIdLst>
  <p:handoutMasterIdLst>
    <p:handoutMasterId r:id="rId58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498" r:id="rId30"/>
    <p:sldId id="561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8" r:id="rId45"/>
    <p:sldId id="566" r:id="rId46"/>
    <p:sldId id="567" r:id="rId47"/>
    <p:sldId id="572" r:id="rId48"/>
    <p:sldId id="557" r:id="rId49"/>
    <p:sldId id="531" r:id="rId50"/>
    <p:sldId id="536" r:id="rId51"/>
    <p:sldId id="537" r:id="rId52"/>
    <p:sldId id="538" r:id="rId53"/>
    <p:sldId id="503" r:id="rId54"/>
    <p:sldId id="523" r:id="rId55"/>
    <p:sldId id="504" r:id="rId56"/>
  </p:sldIdLst>
  <p:sldSz cx="9144000" cy="6858000" type="screen4x3"/>
  <p:notesSz cx="9601200" cy="7315200"/>
  <p:custDataLst>
    <p:tags r:id="rId6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99" d="100"/>
          <a:sy n="99" d="100"/>
        </p:scale>
        <p:origin x="-1688" y="-200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5" d="100"/>
        <a:sy n="275" d="100"/>
      </p:scale>
      <p:origin x="0" y="7421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4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5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97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98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18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7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8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8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9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3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7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2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30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8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90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0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02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6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4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7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8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9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5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6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7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8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5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8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6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10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1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1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1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2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7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8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8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3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3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32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3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4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6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7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7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0090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2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05598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21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84609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22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636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6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7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074639"/>
              </p:ext>
            </p:extLst>
          </p:nvPr>
        </p:nvGraphicFramePr>
        <p:xfrm>
          <a:off x="308108" y="2662885"/>
          <a:ext cx="8537309" cy="15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4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08" y="2662885"/>
                        <a:ext cx="8537309" cy="15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3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9752</TotalTime>
  <Words>713</Words>
  <Application>Microsoft Macintosh PowerPoint</Application>
  <PresentationFormat>On-screen Show (4:3)</PresentationFormat>
  <Paragraphs>225</Paragraphs>
  <Slides>54</Slides>
  <Notes>53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800</cp:revision>
  <cp:lastPrinted>2018-02-15T17:45:40Z</cp:lastPrinted>
  <dcterms:created xsi:type="dcterms:W3CDTF">2011-02-09T15:01:58Z</dcterms:created>
  <dcterms:modified xsi:type="dcterms:W3CDTF">2018-02-16T21:59:33Z</dcterms:modified>
</cp:coreProperties>
</file>