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3" r:id="rId3"/>
    <p:sldId id="764" r:id="rId4"/>
    <p:sldId id="694" r:id="rId5"/>
    <p:sldId id="765" r:id="rId6"/>
    <p:sldId id="702" r:id="rId7"/>
    <p:sldId id="734" r:id="rId8"/>
    <p:sldId id="706" r:id="rId9"/>
    <p:sldId id="707" r:id="rId10"/>
    <p:sldId id="708" r:id="rId11"/>
    <p:sldId id="739" r:id="rId12"/>
    <p:sldId id="736" r:id="rId13"/>
    <p:sldId id="786" r:id="rId14"/>
    <p:sldId id="738" r:id="rId15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36" d="100"/>
          <a:sy n="136" d="100"/>
        </p:scale>
        <p:origin x="-47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2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degrees.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April</a:t>
            </a:r>
            <a:r>
              <a:rPr lang="en-US" sz="1200" baseline="0" dirty="0" smtClean="0">
                <a:latin typeface="Comic Sans MS" pitchFamily="66" charset="0"/>
              </a:rPr>
              <a:t> 1,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831ACAC5-1659-4052-9034-479785513D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2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F12B3927-AFCA-411B-8D8F-6D769C971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CA425DB4-F99B-4E5E-837F-A44D5F82AB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874E848-A3CA-4509-A8E9-981481E184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53D395A9-E7C7-4B11-83F8-7DDACDCBDC3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4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3400093" y="4270311"/>
            <a:ext cx="1860052" cy="1820133"/>
          </a:xfrm>
          <a:prstGeom prst="line">
            <a:avLst/>
          </a:prstGeom>
          <a:noFill/>
          <a:ln w="539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430094" y="4250310"/>
            <a:ext cx="1960053" cy="1800131"/>
          </a:xfrm>
          <a:prstGeom prst="line">
            <a:avLst/>
          </a:prstGeom>
          <a:noFill/>
          <a:ln w="539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degrees.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degrees.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CC363C6-8D9D-421F-8655-B729B7FC22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E52A4584-A2D5-43DA-9AC5-529CD51A4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D701E121-6727-41EF-AC65-3B0FD0B8E2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B7191F5-D72E-4363-9C6F-D02F3D2E2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22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8134</TotalTime>
  <Words>379</Words>
  <Application>Microsoft Macintosh PowerPoint</Application>
  <PresentationFormat>On-screen Show (4:3)</PresentationFormat>
  <Paragraphs>106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Types of Graphs</vt:lpstr>
      <vt:lpstr>A simple graph:</vt:lpstr>
      <vt:lpstr>A Simple Graph</vt:lpstr>
      <vt:lpstr>A simple graph G: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Partner Graph</vt:lpstr>
      <vt:lpstr>Counting pairs of partners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1242</cp:revision>
  <cp:lastPrinted>2011-03-16T04:48:43Z</cp:lastPrinted>
  <dcterms:created xsi:type="dcterms:W3CDTF">2011-03-16T04:45:34Z</dcterms:created>
  <dcterms:modified xsi:type="dcterms:W3CDTF">2013-03-15T20:45:30Z</dcterms:modified>
</cp:coreProperties>
</file>