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4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isomorphism.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</a:t>
            </a:r>
            <a:r>
              <a:rPr lang="en-US" sz="1200" dirty="0" smtClean="0">
                <a:latin typeface="Comic Sans MS" pitchFamily="66" charset="0"/>
              </a:rPr>
              <a:t>April</a:t>
            </a:r>
            <a:r>
              <a:rPr lang="en-US" sz="1200" baseline="0" dirty="0" smtClean="0">
                <a:latin typeface="Comic Sans MS" pitchFamily="66" charset="0"/>
              </a:rPr>
              <a:t> 1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degree </a:t>
            </a:r>
            <a:r>
              <a:rPr lang="en-US" sz="4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dirty="0" smtClean="0">
                <a:solidFill>
                  <a:srgbClr val="9F009F"/>
                </a:solidFill>
              </a:rPr>
              <a:t>preserved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9060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layouts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618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labels</a:t>
            </a:r>
            <a:r>
              <a:rPr lang="en-US" sz="3600" dirty="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8130</TotalTime>
  <Words>370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1245</cp:revision>
  <cp:lastPrinted>2012-03-19T05:00:55Z</cp:lastPrinted>
  <dcterms:created xsi:type="dcterms:W3CDTF">2011-03-16T04:45:34Z</dcterms:created>
  <dcterms:modified xsi:type="dcterms:W3CDTF">2013-03-15T20:50:30Z</dcterms:modified>
</cp:coreProperties>
</file>