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4" r:id="rId17"/>
    <p:sldId id="803" r:id="rId18"/>
    <p:sldId id="805" r:id="rId19"/>
    <p:sldId id="806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36" d="100"/>
          <a:sy n="136" d="100"/>
        </p:scale>
        <p:origin x="-47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image" Target="../media/image60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0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3.w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image" Target="../media/image38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dirty="0" smtClean="0"/>
              <a:t>Stable Marriage 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smtClean="0"/>
              <a:t>stable.</a:t>
            </a:r>
            <a:fld id="{8903EEE6-9396-413A-81EB-3D943BD7359C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BD4785E0-7537-4287-B2C9-291C761FDE0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stable.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F8712C4-DC69-4BDF-A3AC-8A5CC2E744F0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57240" y="5510862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E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1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214" y="2631678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33414" y="4003278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448163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023188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2926123"/>
            <a:ext cx="2667000" cy="2557275"/>
            <a:chOff x="939800" y="3065463"/>
            <a:chExt cx="2667000" cy="2557275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2814036" y="5241738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537816" y="3438701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014296" y="4630024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023116" y="4043710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</TotalTime>
  <Words>349</Words>
  <Application>Microsoft Macintosh PowerPoint</Application>
  <PresentationFormat>On-screen Show (4:3)</PresentationFormat>
  <Paragraphs>164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1_6.042 Lecture Template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I.</vt:lpstr>
      <vt:lpstr>Stable Marriage II</vt:lpstr>
      <vt:lpstr>Stable Marriage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1256</cp:revision>
  <cp:lastPrinted>2012-03-22T14:50:45Z</cp:lastPrinted>
  <dcterms:created xsi:type="dcterms:W3CDTF">2011-03-15T21:42:30Z</dcterms:created>
  <dcterms:modified xsi:type="dcterms:W3CDTF">2013-03-16T01:31:55Z</dcterms:modified>
</cp:coreProperties>
</file>