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786" r:id="rId2"/>
    <p:sldId id="849" r:id="rId3"/>
    <p:sldId id="850" r:id="rId4"/>
    <p:sldId id="857" r:id="rId5"/>
    <p:sldId id="859" r:id="rId6"/>
    <p:sldId id="861" r:id="rId7"/>
    <p:sldId id="860" r:id="rId8"/>
    <p:sldId id="852" r:id="rId9"/>
    <p:sldId id="863" r:id="rId10"/>
    <p:sldId id="862" r:id="rId11"/>
    <p:sldId id="853" r:id="rId12"/>
    <p:sldId id="864" r:id="rId13"/>
    <p:sldId id="854" r:id="rId14"/>
    <p:sldId id="865" r:id="rId15"/>
    <p:sldId id="855" r:id="rId16"/>
    <p:sldId id="8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16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22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5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98" y="4076440"/>
            <a:ext cx="7930376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  Call him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girl, and he is </a:t>
            </a:r>
          </a:p>
          <a:p>
            <a:pPr>
              <a:buFontTx/>
              <a:buNone/>
            </a:pPr>
            <a:r>
              <a:rPr lang="en-US" sz="4400" dirty="0" smtClean="0"/>
              <a:t>serenading </a:t>
            </a: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0099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(by definition of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4400" dirty="0" smtClean="0">
                <a:latin typeface="Comic Sans MS" pitchFamily="66" charset="0"/>
              </a:rPr>
              <a:t>)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6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marriages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rogue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in that other set of marriages, </a:t>
            </a:r>
          </a:p>
          <a:p>
            <a:pPr algn="ctr">
              <a:buNone/>
            </a:pPr>
            <a:r>
              <a:rPr lang="en-US" sz="4000" dirty="0" smtClean="0">
                <a:latin typeface="Comic Sans MS" pitchFamily="66" charset="0"/>
              </a:rPr>
              <a:t>contradicting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4789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1976321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Keith when she is the highest ranked girl he can stably marry.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6980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5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0" y="1102395"/>
            <a:ext cx="8952165" cy="49034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Keith does not marry</a:t>
            </a:r>
          </a:p>
          <a:p>
            <a:pPr>
              <a:buFontTx/>
              <a:buNone/>
            </a:pPr>
            <a:r>
              <a:rPr lang="en-US" sz="4400" dirty="0" smtClean="0"/>
              <a:t>Nicole.  So he must have crossed </a:t>
            </a:r>
          </a:p>
          <a:p>
            <a:pPr>
              <a:buFontTx/>
              <a:buNone/>
            </a:pPr>
            <a:r>
              <a:rPr lang="en-US" sz="4400" dirty="0" smtClean="0"/>
              <a:t>off Nicole on some earlier  “bad” </a:t>
            </a:r>
          </a:p>
          <a:p>
            <a:pPr>
              <a:buFontTx/>
              <a:buNone/>
            </a:pPr>
            <a:r>
              <a:rPr lang="en-US" sz="4400" dirty="0" smtClean="0"/>
              <a:t>day.  Assume Keith had the </a:t>
            </a:r>
          </a:p>
          <a:p>
            <a:pPr>
              <a:buFontTx/>
              <a:buNone/>
            </a:pPr>
            <a:r>
              <a:rPr lang="en-US" sz="4400" dirty="0" smtClean="0"/>
              <a:t>earliest bad 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646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his bad 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crosses off </a:t>
            </a:r>
          </a:p>
          <a:p>
            <a:pPr>
              <a:buFontTx/>
              <a:buNone/>
            </a:pPr>
            <a:r>
              <a:rPr lang="en-US" sz="4000" dirty="0" smtClean="0"/>
              <a:t>his optimal 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</TotalTime>
  <Words>479</Words>
  <Application>Microsoft Macintosh PowerPoint</Application>
  <PresentationFormat>On-screen Show (4:3)</PresentationFormat>
  <Paragraphs>112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1_6.042 Lecture Template</vt:lpstr>
      <vt:lpstr>PowerPoint Presentation</vt:lpstr>
      <vt:lpstr>Mating Ritual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1255</cp:revision>
  <cp:lastPrinted>2012-03-19T04:56:16Z</cp:lastPrinted>
  <dcterms:created xsi:type="dcterms:W3CDTF">2011-03-15T21:42:30Z</dcterms:created>
  <dcterms:modified xsi:type="dcterms:W3CDTF">2013-03-16T01:42:00Z</dcterms:modified>
</cp:coreProperties>
</file>