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396" r:id="rId3"/>
    <p:sldId id="515" r:id="rId4"/>
    <p:sldId id="523" r:id="rId5"/>
    <p:sldId id="397" r:id="rId6"/>
    <p:sldId id="398" r:id="rId7"/>
    <p:sldId id="508" r:id="rId8"/>
    <p:sldId id="512" r:id="rId9"/>
    <p:sldId id="517" r:id="rId10"/>
    <p:sldId id="518" r:id="rId11"/>
    <p:sldId id="401" r:id="rId12"/>
    <p:sldId id="488" r:id="rId13"/>
    <p:sldId id="522" r:id="rId14"/>
    <p:sldId id="506" r:id="rId15"/>
    <p:sldId id="422" r:id="rId16"/>
    <p:sldId id="485" r:id="rId17"/>
    <p:sldId id="471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01" d="100"/>
          <a:sy n="101" d="100"/>
        </p:scale>
        <p:origin x="-1008" y="-12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December 12,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8372F5CC-0D0C-42AC-A06F-FCD924AC2FB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8372F5CC-0D0C-42AC-A06F-FCD924AC2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A714B8FE-0580-4ED6-8597-F3A3D6623F8A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23578D71-BE5D-4BBF-9B59-FB73E190AF0C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</a:t>
            </a:r>
            <a:r>
              <a:rPr lang="en-US" sz="4400" dirty="0" smtClean="0"/>
              <a:t>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</a:t>
            </a:r>
            <a:r>
              <a:rPr lang="en-US" sz="4400" dirty="0" smtClean="0"/>
              <a:t>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</a:t>
            </a:r>
            <a:r>
              <a:rPr lang="en-US" sz="4400" dirty="0" smtClean="0"/>
              <a:t>  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6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7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AB032E80-4924-4C32-A61E-EE294C645B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98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9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0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1" name="Equation" r:id="rId8" imgW="457200" imgH="596900" progId="Equation.DSMT4">
                  <p:embed/>
                </p:oleObj>
              </mc:Choice>
              <mc:Fallback>
                <p:oleObj name="Equation" r:id="rId8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92" name="Equation" r:id="rId10" imgW="1879600" imgH="215900" progId="Equation.DSMT4">
                  <p:embed/>
                </p:oleObj>
              </mc:Choice>
              <mc:Fallback>
                <p:oleObj name="Equation" r:id="rId10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3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4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5" name="Equation" r:id="rId8" imgW="1689100" imgH="368300" progId="Equation.DSMT4">
                  <p:embed/>
                </p:oleObj>
              </mc:Choice>
              <mc:Fallback>
                <p:oleObj name="Equation" r:id="rId8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</TotalTime>
  <Words>478</Words>
  <Application>Microsoft Macintosh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Confidence in our estimate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317</cp:revision>
  <cp:lastPrinted>2011-05-04T20:32:57Z</cp:lastPrinted>
  <dcterms:created xsi:type="dcterms:W3CDTF">2011-05-04T20:44:08Z</dcterms:created>
  <dcterms:modified xsi:type="dcterms:W3CDTF">2011-12-03T22:54:26Z</dcterms:modified>
</cp:coreProperties>
</file>