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4" r:id="rId17"/>
    <p:sldId id="1000" r:id="rId18"/>
    <p:sldId id="1001" r:id="rId19"/>
    <p:sldId id="1005" r:id="rId20"/>
    <p:sldId id="1006" r:id="rId21"/>
    <p:sldId id="1002" r:id="rId22"/>
    <p:sldId id="100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10" d="100"/>
          <a:sy n="110" d="100"/>
        </p:scale>
        <p:origin x="-104" y="-160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7413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56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6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</p:cNvCxnSpPr>
          <p:nvPr/>
        </p:nvCxnSpPr>
        <p:spPr bwMode="auto">
          <a:xfrm>
            <a:off x="309572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34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681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37" name="AutoShape 14"/>
            <p:cNvCxnSpPr>
              <a:cxnSpLocks noChangeShapeType="1"/>
              <a:stCxn id="31" idx="6"/>
              <a:endCxn id="32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8" name="AutoShape 16"/>
            <p:cNvCxnSpPr>
              <a:cxnSpLocks noChangeShapeType="1"/>
              <a:stCxn id="33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" name="AutoShape 17"/>
            <p:cNvCxnSpPr>
              <a:cxnSpLocks noChangeShapeType="1"/>
              <a:stCxn id="32" idx="4"/>
              <a:endCxn id="34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" name="AutoShape 18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1" name="AutoShape 19"/>
            <p:cNvCxnSpPr>
              <a:cxnSpLocks noChangeShapeType="1"/>
              <a:stCxn id="36" idx="7"/>
              <a:endCxn id="35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2" name="AutoShape 25"/>
            <p:cNvCxnSpPr>
              <a:cxnSpLocks noChangeShapeType="1"/>
              <a:stCxn id="33" idx="5"/>
              <a:endCxn id="35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" name="AutoShape 14"/>
            <p:cNvCxnSpPr>
              <a:cxnSpLocks noChangeShapeType="1"/>
              <a:stCxn id="32" idx="6"/>
              <a:endCxn id="35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4" name="AutoShape 19"/>
            <p:cNvCxnSpPr>
              <a:cxnSpLocks noChangeShapeType="1"/>
              <a:stCxn id="36" idx="1"/>
              <a:endCxn id="32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19"/>
            <p:cNvCxnSpPr>
              <a:cxnSpLocks noChangeShapeType="1"/>
              <a:stCxn id="34" idx="1"/>
              <a:endCxn id="31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6" name="TextBox 45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cxnSp>
        <p:nvCxnSpPr>
          <p:cNvPr id="64" name="AutoShape 19"/>
          <p:cNvCxnSpPr>
            <a:cxnSpLocks noChangeShapeType="1"/>
          </p:cNvCxnSpPr>
          <p:nvPr/>
        </p:nvCxnSpPr>
        <p:spPr bwMode="auto">
          <a:xfrm flipV="1">
            <a:off x="5328723" y="3577505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20304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624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316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75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89111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3874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7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0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920DE7F4-CDF1-43A8-A3EC-2F119C2C0C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16248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883" y="-9071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</a:t>
            </a:r>
            <a:r>
              <a:rPr lang="en-US" altLang="zh-CN" dirty="0" smtClean="0">
                <a:ea typeface="宋体" pitchFamily="2" charset="-122"/>
              </a:rPr>
              <a:t>Weight Spanning </a:t>
            </a:r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86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13026</TotalTime>
  <Words>470</Words>
  <Application>Microsoft Macintosh PowerPoint</Application>
  <PresentationFormat>On-screen Show (4:3)</PresentationFormat>
  <Paragraphs>211</Paragraphs>
  <Slides>22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  <vt:lpstr>PowerPoint Presentation</vt:lpstr>
      <vt:lpstr>Minimum Weight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1404</cp:revision>
  <cp:lastPrinted>2013-03-22T13:36:33Z</cp:lastPrinted>
  <dcterms:created xsi:type="dcterms:W3CDTF">2011-03-31T17:09:19Z</dcterms:created>
  <dcterms:modified xsi:type="dcterms:W3CDTF">2013-04-07T19:38:38Z</dcterms:modified>
</cp:coreProperties>
</file>