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403" r:id="rId10"/>
    <p:sldId id="37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26" d="100"/>
          <a:sy n="126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8608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50950"/>
            <a:ext cx="9067800" cy="499903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#rank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#suit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endParaRPr lang="en-US" dirty="0" smtClean="0">
              <a:solidFill>
                <a:prstClr val="black"/>
              </a:solidFill>
              <a:latin typeface="CambriaMath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#suit 2-</a:t>
            </a:r>
            <a:r>
              <a:rPr lang="en-US" dirty="0">
                <a:solidFill>
                  <a:srgbClr val="000000"/>
                </a:solidFill>
              </a:rPr>
              <a:t>sets </a:t>
            </a:r>
            <a:r>
              <a:rPr lang="en-US" dirty="0" smtClean="0">
                <a:solidFill>
                  <a:srgbClr val="000000"/>
                </a:solidFill>
              </a:rPr>
              <a:t> ・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500688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to count, </a:t>
            </a:r>
            <a:r>
              <a:rPr lang="en-US" sz="5400" dirty="0" smtClean="0">
                <a:solidFill>
                  <a:srgbClr val="0000FF"/>
                </a:solidFill>
              </a:rPr>
              <a:t>choose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A52174"/>
                </a:solidFill>
              </a:rPr>
              <a:t>set</a:t>
            </a:r>
            <a:r>
              <a:rPr lang="en-US" sz="5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smaller</a:t>
            </a:r>
            <a:r>
              <a:rPr lang="en-US" sz="5400" dirty="0" smtClean="0">
                <a:solidFill>
                  <a:srgbClr val="000000"/>
                </a:solidFill>
              </a:rPr>
              <a:t> rank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larger </a:t>
            </a:r>
            <a:r>
              <a:rPr lang="en-US" sz="5400" dirty="0" smtClean="0"/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last card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two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A52174"/>
                </a:solidFill>
              </a:rPr>
              <a:t>set</a:t>
            </a:r>
            <a:r>
              <a:rPr lang="en-US" sz="4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8870"/>
              </p:ext>
            </p:extLst>
          </p:nvPr>
        </p:nvGraphicFramePr>
        <p:xfrm>
          <a:off x="6770915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915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81737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871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9446</TotalTime>
  <Words>442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1210</cp:revision>
  <cp:lastPrinted>2015-11-05T17:58:12Z</cp:lastPrinted>
  <dcterms:created xsi:type="dcterms:W3CDTF">2011-04-05T13:58:44Z</dcterms:created>
  <dcterms:modified xsi:type="dcterms:W3CDTF">2015-11-11T21:38:52Z</dcterms:modified>
</cp:coreProperties>
</file>