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92" y="-824"/>
      </p:cViewPr>
      <p:guideLst>
        <p:guide orient="horz" pos="216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-.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0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pixels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1] </a:t>
            </a:r>
            <a:r>
              <a:rPr lang="en-US" sz="4000" dirty="0" smtClean="0">
                <a:cs typeface="Times New Roman" pitchFamily="18" charset="0"/>
              </a:rPr>
              <a:t>= 7/8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0] </a:t>
            </a:r>
            <a:r>
              <a:rPr lang="en-US" sz="4000" dirty="0" smtClean="0">
                <a:cs typeface="Times New Roman" pitchFamily="18" charset="0"/>
              </a:rPr>
              <a:t>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0]</a:t>
            </a:r>
            <a:endParaRPr lang="en-US" sz="4000" dirty="0" smtClean="0">
              <a:cs typeface="Times New Roman" pitchFamily="18" charset="0"/>
            </a:endParaRP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</a:t>
            </a:r>
            <a:r>
              <a:rPr lang="en-US" sz="4000" dirty="0" err="1" smtClean="0">
                <a:cs typeface="Times New Roman" pitchFamily="18" charset="0"/>
              </a:rPr>
              <a:t>Pr</a:t>
            </a:r>
            <a:r>
              <a:rPr lang="en-US" sz="4000" dirty="0" smtClean="0">
                <a:cs typeface="Times New Roman" pitchFamily="18" charset="0"/>
              </a:rPr>
              <a:t>[all heads] </a:t>
            </a:r>
            <a:r>
              <a:rPr lang="en-US" sz="4000" dirty="0" smtClean="0">
                <a:cs typeface="Times New Roman" pitchFamily="18" charset="0"/>
              </a:rPr>
              <a:t>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ranvarindep</a:t>
            </a:r>
            <a:r>
              <a:rPr lang="en-US" dirty="0" smtClean="0">
                <a:latin typeface="+mj-lt"/>
              </a:rPr>
              <a:t>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 </a:t>
            </a:r>
            <a:r>
              <a:rPr lang="en-US" sz="6000" dirty="0" smtClean="0"/>
              <a:t>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]</a:t>
            </a:r>
            <a:endParaRPr lang="en-US" sz="60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</a:t>
            </a:r>
            <a:r>
              <a:rPr lang="en-US" sz="6000" dirty="0" smtClean="0"/>
              <a:t>1]⋅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</a:t>
            </a:r>
            <a:r>
              <a:rPr lang="en-US" sz="6000" dirty="0" smtClean="0"/>
              <a:t>1]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</a:t>
            </a:r>
            <a:r>
              <a:rPr lang="en-US" sz="6000" dirty="0" smtClean="0"/>
              <a:t>1]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</a:t>
            </a:r>
            <a:r>
              <a:rPr lang="en-US" sz="6000" dirty="0" smtClean="0"/>
              <a:t>0</a:t>
            </a:r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348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101</cp:revision>
  <cp:lastPrinted>2012-04-30T17:34:24Z</cp:lastPrinted>
  <dcterms:created xsi:type="dcterms:W3CDTF">2011-04-28T01:16:18Z</dcterms:created>
  <dcterms:modified xsi:type="dcterms:W3CDTF">2013-04-30T20:40:34Z</dcterms:modified>
</cp:coreProperties>
</file>