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6" r:id="rId2"/>
    <p:sldId id="395" r:id="rId3"/>
    <p:sldId id="401" r:id="rId4"/>
    <p:sldId id="396" r:id="rId5"/>
    <p:sldId id="402" r:id="rId6"/>
    <p:sldId id="397" r:id="rId7"/>
    <p:sldId id="403" r:id="rId8"/>
    <p:sldId id="407" r:id="rId9"/>
    <p:sldId id="404" r:id="rId10"/>
    <p:sldId id="408" r:id="rId11"/>
    <p:sldId id="411" r:id="rId12"/>
    <p:sldId id="412" r:id="rId13"/>
    <p:sldId id="415" r:id="rId14"/>
    <p:sldId id="417" r:id="rId15"/>
    <p:sldId id="418" r:id="rId16"/>
    <p:sldId id="419" r:id="rId17"/>
    <p:sldId id="41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44" d="100"/>
          <a:sy n="144" d="100"/>
        </p:scale>
        <p:origin x="-104" y="-400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8826"/>
              </p:ext>
            </p:extLst>
          </p:nvPr>
        </p:nvGraphicFramePr>
        <p:xfrm>
          <a:off x="828007" y="1203507"/>
          <a:ext cx="6303043" cy="18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9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7" y="1203507"/>
                        <a:ext cx="6303043" cy="18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02180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9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4648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5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21513"/>
              </p:ext>
            </p:extLst>
          </p:nvPr>
        </p:nvGraphicFramePr>
        <p:xfrm>
          <a:off x="2447717" y="2398920"/>
          <a:ext cx="4811946" cy="335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6" name="Equation" r:id="rId6" imgW="1308100" imgH="914400" progId="Equation.DSMT4">
                  <p:embed/>
                </p:oleObj>
              </mc:Choice>
              <mc:Fallback>
                <p:oleObj name="Equation" r:id="rId6" imgW="1308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7717" y="2398920"/>
                        <a:ext cx="4811946" cy="335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6842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</a:t>
            </a: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99%</a:t>
            </a:r>
            <a:r>
              <a:rPr lang="en-US" sz="4800" dirty="0" smtClean="0">
                <a:latin typeface="+mj-lt"/>
              </a:rPr>
              <a:t>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</p:spTree>
    <p:extLst>
      <p:ext uri="{BB962C8B-B14F-4D97-AF65-F5344CB8AC3E}">
        <p14:creationId xmlns:p14="http://schemas.microsoft.com/office/powerpoint/2010/main" val="36139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</a:t>
            </a:r>
            <a:r>
              <a:rPr lang="en-US" sz="4800" dirty="0" smtClean="0">
                <a:latin typeface="Comic Sans MS"/>
                <a:cs typeface="Comic Sans MS"/>
              </a:rPr>
              <a:t>	always say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No TB</a:t>
            </a:r>
          </a:p>
        </p:txBody>
      </p:sp>
    </p:spTree>
    <p:extLst>
      <p:ext uri="{BB962C8B-B14F-4D97-AF65-F5344CB8AC3E}">
        <p14:creationId xmlns:p14="http://schemas.microsoft.com/office/powerpoint/2010/main" val="13978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5141"/>
              </p:ext>
            </p:extLst>
          </p:nvPr>
        </p:nvGraphicFramePr>
        <p:xfrm>
          <a:off x="833871" y="1332195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7" name="Equation" r:id="rId3" imgW="2044700" imgH="495300" progId="Equation.DSMT4">
                  <p:embed/>
                </p:oleObj>
              </mc:Choice>
              <mc:Fallback>
                <p:oleObj name="Equation" r:id="rId3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71" y="1332195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8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3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4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5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6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6600" dirty="0" smtClean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1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59863"/>
              </p:ext>
            </p:extLst>
          </p:nvPr>
        </p:nvGraphicFramePr>
        <p:xfrm>
          <a:off x="179388" y="2084388"/>
          <a:ext cx="78930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6" name="Equation" r:id="rId4" imgW="1435100" imgH="381000" progId="Equation.DSMT4">
                  <p:embed/>
                </p:oleObj>
              </mc:Choice>
              <mc:Fallback>
                <p:oleObj name="Equation" r:id="rId4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84388"/>
                        <a:ext cx="789305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89865"/>
              </p:ext>
            </p:extLst>
          </p:nvPr>
        </p:nvGraphicFramePr>
        <p:xfrm>
          <a:off x="598488" y="3903663"/>
          <a:ext cx="80454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7" name="Equation" r:id="rId6" imgW="1422400" imgH="381000" progId="Equation.DSMT4">
                  <p:embed/>
                </p:oleObj>
              </mc:Choice>
              <mc:Fallback>
                <p:oleObj name="Equation" r:id="rId6" imgW="1422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903663"/>
                        <a:ext cx="80454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92376"/>
              </p:ext>
            </p:extLst>
          </p:nvPr>
        </p:nvGraphicFramePr>
        <p:xfrm>
          <a:off x="498475" y="1257300"/>
          <a:ext cx="6597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475" y="1257300"/>
                        <a:ext cx="65976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61956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6" imgW="2235200" imgH="469900" progId="Equation.DSMT4">
                  <p:embed/>
                </p:oleObj>
              </mc:Choice>
              <mc:Fallback>
                <p:oleObj name="Equation" r:id="rId6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21422"/>
              </p:ext>
            </p:extLst>
          </p:nvPr>
        </p:nvGraphicFramePr>
        <p:xfrm>
          <a:off x="2262188" y="3365499"/>
          <a:ext cx="45910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8" imgW="1193800" imgH="495300" progId="Equation.DSMT4">
                  <p:embed/>
                </p:oleObj>
              </mc:Choice>
              <mc:Fallback>
                <p:oleObj name="Equation" r:id="rId8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188" y="3365499"/>
                        <a:ext cx="45910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0829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5" name="Equation" r:id="rId4" imgW="2235200" imgH="469900" progId="Equation.DSMT4">
                  <p:embed/>
                </p:oleObj>
              </mc:Choice>
              <mc:Fallback>
                <p:oleObj name="Equation" r:id="rId4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7173"/>
              </p:ext>
            </p:extLst>
          </p:nvPr>
        </p:nvGraphicFramePr>
        <p:xfrm>
          <a:off x="1416433" y="3712366"/>
          <a:ext cx="6569619" cy="184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6" name="Equation" r:id="rId6" imgW="1676400" imgH="469900" progId="Equation.DSMT4">
                  <p:embed/>
                </p:oleObj>
              </mc:Choice>
              <mc:Fallback>
                <p:oleObj name="Equation" r:id="rId6" imgW="1676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6433" y="3712366"/>
                        <a:ext cx="6569619" cy="184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31166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6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17929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7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0812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8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321</Words>
  <Application>Microsoft Macintosh PowerPoint</Application>
  <PresentationFormat>On-screen Show (4:3)</PresentationFormat>
  <Paragraphs>91</Paragraphs>
  <Slides>17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1_Default Design</vt:lpstr>
      <vt:lpstr>Equation</vt:lpstr>
      <vt:lpstr>MathType 6.0 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TB testing by cases</vt:lpstr>
      <vt:lpstr>TB testing by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247</cp:revision>
  <cp:lastPrinted>2013-04-20T16:12:33Z</cp:lastPrinted>
  <dcterms:created xsi:type="dcterms:W3CDTF">2011-04-25T16:32:47Z</dcterms:created>
  <dcterms:modified xsi:type="dcterms:W3CDTF">2013-04-30T19:46:29Z</dcterms:modified>
</cp:coreProperties>
</file>