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62" r:id="rId2"/>
    <p:sldId id="480" r:id="rId3"/>
    <p:sldId id="465" r:id="rId4"/>
    <p:sldId id="558" r:id="rId5"/>
    <p:sldId id="491" r:id="rId6"/>
    <p:sldId id="557" r:id="rId7"/>
    <p:sldId id="500" r:id="rId8"/>
    <p:sldId id="513" r:id="rId9"/>
  </p:sldIdLst>
  <p:sldSz cx="9144000" cy="6858000" type="letter"/>
  <p:notesSz cx="9601200" cy="7315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69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76706" y="1348800"/>
            <a:ext cx="7990589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Directed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 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(DAGs)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96160" y="6553200"/>
            <a:ext cx="5478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walk whose</a:t>
            </a:r>
          </a:p>
          <a:p>
            <a:pPr>
              <a:buFontTx/>
              <a:buNone/>
            </a:pPr>
            <a:r>
              <a:rPr lang="en-US" sz="6000" dirty="0" smtClean="0"/>
              <a:t>only repeat vertex is </a:t>
            </a:r>
          </a:p>
          <a:p>
            <a:pPr>
              <a:buFontTx/>
              <a:buNone/>
            </a:pPr>
            <a:r>
              <a:rPr lang="en-US" sz="6000" dirty="0" smtClean="0"/>
              <a:t>its start &amp; end.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505200"/>
            <a:ext cx="8991600" cy="18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                          A </a:t>
            </a:r>
            <a:r>
              <a:rPr lang="en-US" sz="5800" dirty="0"/>
              <a:t>vertex</a:t>
            </a:r>
          </a:p>
          <a:p>
            <a:pPr>
              <a:buFontTx/>
              <a:buNone/>
            </a:pPr>
            <a:r>
              <a:rPr lang="en-US" sz="5800" dirty="0" smtClean="0"/>
              <a:t>alone 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8871" y="6583363"/>
            <a:ext cx="64512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DAG.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30093"/>
                </a:solidFill>
              </a:rPr>
              <a:t>Closed walk</a:t>
            </a:r>
            <a:r>
              <a:rPr lang="en-US" sz="4800" dirty="0" smtClean="0"/>
              <a:t> starts &amp; ends 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the same vertex.</a:t>
            </a:r>
            <a:endParaRPr lang="en-US" sz="4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Lemma: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Shortest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positive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0000FF"/>
                </a:solidFill>
              </a:rPr>
              <a:t>closed walk</a:t>
            </a:r>
            <a:r>
              <a:rPr lang="en-US" sz="4800" dirty="0" smtClean="0"/>
              <a:t> from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 is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positive length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cycle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from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r>
              <a:rPr lang="en-US" sz="4800" dirty="0" smtClean="0"/>
              <a:t>!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Proof:</a:t>
            </a:r>
            <a:r>
              <a:rPr lang="en-US" sz="4400" dirty="0" smtClean="0">
                <a:solidFill>
                  <a:srgbClr val="000000"/>
                </a:solidFill>
              </a:rPr>
              <a:t> like shortest walk is path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</a:t>
            </a:r>
            <a:r>
              <a:rPr lang="en-US" sz="6600" dirty="0" smtClean="0">
                <a:solidFill>
                  <a:srgbClr val="930093"/>
                </a:solidFill>
              </a:rPr>
              <a:t>cycle</a:t>
            </a:r>
            <a:endParaRPr lang="en-US" sz="6600" dirty="0">
              <a:solidFill>
                <a:srgbClr val="93009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4724400"/>
            <a:ext cx="36102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(or </a:t>
            </a:r>
            <a:r>
              <a:rPr lang="en-US" sz="6600" dirty="0" smtClean="0">
                <a:solidFill>
                  <a:srgbClr val="930093"/>
                </a:solidFill>
              </a:rPr>
              <a:t>walk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574619" y="6553200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Macintosh PowerPoint</Application>
  <PresentationFormat>Letter Paper (8.5x11 in)</PresentationFormat>
  <Paragraphs>67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6.042 Lecture Template</vt:lpstr>
      <vt:lpstr>Mathematics for Computer Science MIT 6.042J/18.062J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2013-03-14T08:14:52Z</dcterms:modified>
</cp:coreProperties>
</file>