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4"/>
  </p:notesMasterIdLst>
  <p:handoutMasterIdLst>
    <p:handoutMasterId r:id="rId5"/>
  </p:handoutMasterIdLst>
  <p:sldIdLst>
    <p:sldId id="392" r:id="rId2"/>
    <p:sldId id="465" r:id="rId3"/>
  </p:sldIdLst>
  <p:sldSz cx="9144000" cy="6858000" type="screen4x3"/>
  <p:notesSz cx="9601200" cy="7315200"/>
  <p:custDataLst>
    <p:tags r:id="rId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128" y="-264"/>
      </p:cViewPr>
      <p:guideLst>
        <p:guide orient="horz" pos="2112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</a:t>
            </a:r>
            <a:r>
              <a:rPr lang="en-US" dirty="0" smtClean="0"/>
              <a:t>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</a:t>
            </a:r>
            <a:r>
              <a:rPr lang="en-US" dirty="0" smtClean="0"/>
              <a:t>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</a:t>
            </a:r>
            <a:r>
              <a:rPr lang="en-US" dirty="0" smtClean="0"/>
              <a:t>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</a:t>
            </a:r>
            <a:r>
              <a:rPr lang="en-US" dirty="0" smtClean="0"/>
              <a:t>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6403" y="6553200"/>
            <a:ext cx="897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</a:t>
            </a:r>
            <a:r>
              <a:rPr lang="en-US" sz="1100" baseline="0" dirty="0" smtClean="0">
                <a:latin typeface="Comic Sans MS" pitchFamily="66" charset="0"/>
              </a:rPr>
              <a:t>15</a:t>
            </a:r>
            <a:r>
              <a:rPr lang="en-US" sz="1100" dirty="0" smtClean="0">
                <a:latin typeface="Comic Sans MS" pitchFamily="66" charset="0"/>
              </a:rPr>
              <a:t>, </a:t>
            </a:r>
            <a:r>
              <a:rPr lang="en-US" sz="1100" dirty="0" smtClean="0">
                <a:latin typeface="Comic Sans MS" pitchFamily="66" charset="0"/>
              </a:rPr>
              <a:t>2015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  <p:sldLayoutId id="2147483665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dirty="0" smtClean="0"/>
              <a:t>Standard Forms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24186" y="6553200"/>
            <a:ext cx="7198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9400" y="317500"/>
            <a:ext cx="759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99539" y="6553200"/>
            <a:ext cx="744465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92519"/>
              </p:ext>
            </p:extLst>
          </p:nvPr>
        </p:nvGraphicFramePr>
        <p:xfrm>
          <a:off x="2362201" y="1092199"/>
          <a:ext cx="5334000" cy="537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50"/>
                <a:gridCol w="1056350"/>
                <a:gridCol w="1056350"/>
                <a:gridCol w="2164950"/>
              </a:tblGrid>
              <a:tr h="9118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rgbClr val="0000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,</a:t>
                      </a:r>
                      <a:r>
                        <a:rPr lang="en-US" sz="28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,</a:t>
                      </a:r>
                      <a:r>
                        <a:rPr lang="en-US" sz="28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R</a:t>
                      </a: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lang="en-US" sz="2800" dirty="0">
                        <a:solidFill>
                          <a:schemeClr val="tx2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28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9100" y="165100"/>
            <a:ext cx="6154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Majority function </a:t>
            </a:r>
            <a:r>
              <a:rPr lang="en-US" sz="4800" i="1" dirty="0" smtClean="0">
                <a:latin typeface="Arial"/>
                <a:cs typeface="Arial"/>
              </a:rPr>
              <a:t>M</a:t>
            </a:r>
            <a:endParaRPr lang="en-US" sz="4800" i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3017001"/>
      </p:ext>
    </p:extLst>
  </p:cSld>
  <p:clrMapOvr>
    <a:masterClrMapping/>
  </p:clrMapOvr>
  <p:transition xmlns:p14="http://schemas.microsoft.com/office/powerpoint/2010/main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7728</TotalTime>
  <Words>59</Words>
  <Application>Microsoft Macintosh PowerPoint</Application>
  <PresentationFormat>On-screen Show (4:3)</PresentationFormat>
  <Paragraphs>42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6.042 Lecture Template</vt:lpstr>
      <vt:lpstr>Standard Forms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663</cp:revision>
  <cp:lastPrinted>2015-02-11T01:31:42Z</cp:lastPrinted>
  <dcterms:created xsi:type="dcterms:W3CDTF">2011-02-09T15:01:58Z</dcterms:created>
  <dcterms:modified xsi:type="dcterms:W3CDTF">2015-02-13T23:23:27Z</dcterms:modified>
</cp:coreProperties>
</file>