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55" r:id="rId10"/>
    <p:sldId id="312" r:id="rId11"/>
    <p:sldId id="348" r:id="rId12"/>
    <p:sldId id="349" r:id="rId13"/>
    <p:sldId id="350" r:id="rId14"/>
    <p:sldId id="351" r:id="rId15"/>
    <p:sldId id="313" r:id="rId16"/>
    <p:sldId id="318" r:id="rId17"/>
    <p:sldId id="259" r:id="rId18"/>
    <p:sldId id="260" r:id="rId19"/>
    <p:sldId id="309" r:id="rId20"/>
    <p:sldId id="321" r:id="rId21"/>
    <p:sldId id="353" r:id="rId22"/>
    <p:sldId id="347" r:id="rId23"/>
    <p:sldId id="264" r:id="rId24"/>
    <p:sldId id="354" r:id="rId25"/>
    <p:sldId id="288" r:id="rId26"/>
    <p:sldId id="319" r:id="rId27"/>
    <p:sldId id="320" r:id="rId28"/>
    <p:sldId id="308" r:id="rId29"/>
    <p:sldId id="298" r:id="rId30"/>
    <p:sldId id="342" r:id="rId31"/>
    <p:sldId id="289" r:id="rId32"/>
    <p:sldId id="302" r:id="rId33"/>
    <p:sldId id="266" r:id="rId34"/>
    <p:sldId id="339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904" y="-96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96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5-10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overview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1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4F81B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93900" y="838200"/>
            <a:ext cx="5157788" cy="5200650"/>
            <a:chOff x="2006600" y="774700"/>
            <a:chExt cx="5157788" cy="5200650"/>
          </a:xfrm>
        </p:grpSpPr>
        <p:grpSp>
          <p:nvGrpSpPr>
            <p:cNvPr id="4" name="Group 3"/>
            <p:cNvGrpSpPr/>
            <p:nvPr/>
          </p:nvGrpSpPr>
          <p:grpSpPr>
            <a:xfrm>
              <a:off x="2006600" y="774700"/>
              <a:ext cx="5157788" cy="4344988"/>
              <a:chOff x="1993900" y="774700"/>
              <a:chExt cx="5157788" cy="4344988"/>
            </a:xfrm>
          </p:grpSpPr>
          <p:sp>
            <p:nvSpPr>
              <p:cNvPr id="28677" name="AutoShape 9"/>
              <p:cNvSpPr>
                <a:spLocks noChangeArrowheads="1"/>
              </p:cNvSpPr>
              <p:nvPr/>
            </p:nvSpPr>
            <p:spPr bwMode="auto">
              <a:xfrm rot="-3596887">
                <a:off x="3671888" y="149225"/>
                <a:ext cx="1733550" cy="2984500"/>
              </a:xfrm>
              <a:prstGeom prst="rtTriangl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1993900" y="1566863"/>
                <a:ext cx="5157788" cy="3552825"/>
                <a:chOff x="1993900" y="1554163"/>
                <a:chExt cx="5157788" cy="3552825"/>
              </a:xfrm>
            </p:grpSpPr>
            <p:sp>
              <p:nvSpPr>
                <p:cNvPr id="28678" name="AutoShape 10"/>
                <p:cNvSpPr>
                  <a:spLocks noChangeArrowheads="1"/>
                </p:cNvSpPr>
                <p:nvPr/>
              </p:nvSpPr>
              <p:spPr bwMode="auto">
                <a:xfrm rot="-9022836">
                  <a:off x="1993900" y="1911350"/>
                  <a:ext cx="1720850" cy="3005138"/>
                </a:xfrm>
                <a:prstGeom prst="rtTriangle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Comic Sans MS" pitchFamily="66" charset="0"/>
                  </a:endParaRP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2789238" y="1554163"/>
                  <a:ext cx="4362450" cy="3552825"/>
                  <a:chOff x="2801938" y="1554163"/>
                  <a:chExt cx="4362450" cy="3552825"/>
                </a:xfrm>
              </p:grpSpPr>
              <p:sp>
                <p:nvSpPr>
                  <p:cNvPr id="28676" name="AutoShape 7"/>
                  <p:cNvSpPr>
                    <a:spLocks noChangeArrowheads="1"/>
                  </p:cNvSpPr>
                  <p:nvPr/>
                </p:nvSpPr>
                <p:spPr bwMode="auto">
                  <a:xfrm rot="1768937">
                    <a:off x="5443538" y="1833563"/>
                    <a:ext cx="1720850" cy="3005137"/>
                  </a:xfrm>
                  <a:prstGeom prst="rtTriangl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868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725" y="4645025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2325" y="3086100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1938" y="2970213"/>
                    <a:ext cx="3429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8513" y="4124325"/>
                    <a:ext cx="3556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2868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5800" y="4211638"/>
                    <a:ext cx="5842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2868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100" y="1554163"/>
                    <a:ext cx="344488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6" name="Rectangle 17"/>
                  <p:cNvSpPr>
                    <a:spLocks noChangeArrowheads="1"/>
                  </p:cNvSpPr>
                  <p:nvPr/>
                </p:nvSpPr>
                <p:spPr bwMode="auto">
                  <a:xfrm rot="1800000">
                    <a:off x="3981450" y="2759075"/>
                    <a:ext cx="1198563" cy="120650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8687" name="Text Box 21"/>
                  <p:cNvSpPr txBox="1">
                    <a:spLocks noChangeArrowheads="1"/>
                  </p:cNvSpPr>
                  <p:nvPr/>
                </p:nvSpPr>
                <p:spPr bwMode="auto">
                  <a:xfrm rot="-3562255">
                    <a:off x="3471069" y="2677319"/>
                    <a:ext cx="727075" cy="46196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b</a:t>
                    </a:r>
                    <a:r>
                      <a:rPr lang="en-US" sz="2400" b="1">
                        <a:latin typeface="Comic Sans MS" pitchFamily="66" charset="0"/>
                        <a:cs typeface="Times New Roman" pitchFamily="18" charset="0"/>
                      </a:rPr>
                      <a:t>-</a:t>
                    </a:r>
                    <a:r>
                      <a:rPr lang="en-US" sz="2400" b="1">
                        <a:latin typeface="Comic Sans MS" pitchFamily="66" charset="0"/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28679" name="AutoShape 8"/>
            <p:cNvSpPr>
              <a:spLocks noChangeArrowheads="1"/>
            </p:cNvSpPr>
            <p:nvPr/>
          </p:nvSpPr>
          <p:spPr bwMode="auto">
            <a:xfrm rot="7183246">
              <a:off x="3752850" y="3616325"/>
              <a:ext cx="1733550" cy="29845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5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82788" y="1928813"/>
            <a:ext cx="5118100" cy="4410075"/>
            <a:chOff x="1982788" y="1928813"/>
            <a:chExt cx="5118100" cy="4410075"/>
          </a:xfrm>
        </p:grpSpPr>
        <p:sp>
          <p:nvSpPr>
            <p:cNvPr id="8198" name="AutoShape 76"/>
            <p:cNvSpPr>
              <a:spLocks noChangeArrowheads="1"/>
            </p:cNvSpPr>
            <p:nvPr/>
          </p:nvSpPr>
          <p:spPr bwMode="auto">
            <a:xfrm>
              <a:off x="5065713" y="1928813"/>
              <a:ext cx="1519237" cy="2606675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199" name="AutoShape 77"/>
            <p:cNvSpPr>
              <a:spLocks noChangeArrowheads="1"/>
            </p:cNvSpPr>
            <p:nvPr/>
          </p:nvSpPr>
          <p:spPr bwMode="auto">
            <a:xfrm rot="10800000">
              <a:off x="5065713" y="1928813"/>
              <a:ext cx="1519237" cy="2606675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2" name="Line 89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90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03"/>
            <p:cNvSpPr>
              <a:spLocks noChangeShapeType="1"/>
            </p:cNvSpPr>
            <p:nvPr/>
          </p:nvSpPr>
          <p:spPr bwMode="auto">
            <a:xfrm flipV="1">
              <a:off x="4051300" y="4535488"/>
              <a:ext cx="1014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04"/>
            <p:cNvSpPr>
              <a:spLocks noChangeShapeType="1"/>
            </p:cNvSpPr>
            <p:nvPr/>
          </p:nvSpPr>
          <p:spPr bwMode="auto">
            <a:xfrm flipV="1">
              <a:off x="4051300" y="3432175"/>
              <a:ext cx="0" cy="1103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09"/>
            <p:cNvSpPr txBox="1">
              <a:spLocks noChangeArrowheads="1"/>
            </p:cNvSpPr>
            <p:nvPr/>
          </p:nvSpPr>
          <p:spPr bwMode="auto">
            <a:xfrm>
              <a:off x="6584950" y="2930525"/>
              <a:ext cx="5159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7" name="Text Box 129"/>
            <p:cNvSpPr txBox="1">
              <a:spLocks noChangeArrowheads="1"/>
            </p:cNvSpPr>
            <p:nvPr/>
          </p:nvSpPr>
          <p:spPr bwMode="auto">
            <a:xfrm>
              <a:off x="1982788" y="2298700"/>
              <a:ext cx="3841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8" name="Text Box 130"/>
            <p:cNvSpPr txBox="1">
              <a:spLocks noChangeArrowheads="1"/>
            </p:cNvSpPr>
            <p:nvPr/>
          </p:nvSpPr>
          <p:spPr bwMode="auto">
            <a:xfrm>
              <a:off x="2995613" y="33639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9" name="Line 132"/>
            <p:cNvSpPr>
              <a:spLocks noChangeShapeType="1"/>
            </p:cNvSpPr>
            <p:nvPr/>
          </p:nvSpPr>
          <p:spPr bwMode="auto">
            <a:xfrm flipV="1">
              <a:off x="3951288" y="1928813"/>
              <a:ext cx="0" cy="1503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Rectangle 133"/>
            <p:cNvSpPr>
              <a:spLocks noChangeArrowheads="1"/>
            </p:cNvSpPr>
            <p:nvPr/>
          </p:nvSpPr>
          <p:spPr bwMode="auto">
            <a:xfrm>
              <a:off x="3952875" y="3449638"/>
              <a:ext cx="1093788" cy="10810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11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392488" y="4244975"/>
              <a:ext cx="2620962" cy="137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42"/>
            <p:cNvSpPr txBox="1">
              <a:spLocks noChangeArrowheads="1"/>
            </p:cNvSpPr>
            <p:nvPr/>
          </p:nvSpPr>
          <p:spPr bwMode="auto">
            <a:xfrm>
              <a:off x="5462588" y="3919538"/>
              <a:ext cx="38258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3" name="Text Box 143"/>
            <p:cNvSpPr txBox="1">
              <a:spLocks noChangeArrowheads="1"/>
            </p:cNvSpPr>
            <p:nvPr/>
          </p:nvSpPr>
          <p:spPr bwMode="auto">
            <a:xfrm>
              <a:off x="4083050" y="3935413"/>
              <a:ext cx="817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  <a:r>
                <a:rPr lang="en-US" sz="2800" b="1"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0571"/>
                </p:ext>
              </p:extLst>
            </p:nvPr>
          </p:nvGraphicFramePr>
          <p:xfrm>
            <a:off x="3869748" y="3500582"/>
            <a:ext cx="28067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08" name="Equation" r:id="rId6" imgW="635000" imgH="444500" progId="Equation.DSMT4">
                    <p:embed/>
                  </p:oleObj>
                </mc:Choice>
                <mc:Fallback>
                  <p:oleObj name="Equation" r:id="rId6" imgW="635000" imgH="444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69748" y="3500582"/>
                          <a:ext cx="2806700" cy="196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1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2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2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34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B21DD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videos, slides, online questions</a:t>
            </a:r>
            <a:r>
              <a:rPr lang="en-US" sz="5400" dirty="0" smtClean="0">
                <a:latin typeface="Comic Sans MS" pitchFamily="66" charset="0"/>
              </a:rPr>
              <a:t> (link on Stellar)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on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Friday midnight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" y="2910610"/>
            <a:ext cx="9017004" cy="1026390"/>
          </a:xfrm>
        </p:spPr>
        <p:txBody>
          <a:bodyPr/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2-s14-stellar@csail.mit.ed</a:t>
            </a: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3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6759</TotalTime>
  <Words>1033</Words>
  <Application>Microsoft Macintosh PowerPoint</Application>
  <PresentationFormat>On-screen Show (4:3)</PresentationFormat>
  <Paragraphs>259</Paragraphs>
  <Slides>34</Slides>
  <Notes>29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Mathematics for Computer Science 6.042J/18.062J</vt:lpstr>
      <vt:lpstr>Mathematics for Computer Science 6.042J/18.062J</vt:lpstr>
      <vt:lpstr>Stellar Web site</vt:lpstr>
      <vt:lpstr>6.042r Website</vt:lpstr>
      <vt:lpstr>Session/Table changes</vt:lpstr>
      <vt:lpstr>Quick Summary</vt:lpstr>
      <vt:lpstr>Vocabulary</vt:lpstr>
      <vt:lpstr>Reading Assignment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474</cp:revision>
  <cp:lastPrinted>2014-02-05T01:51:37Z</cp:lastPrinted>
  <dcterms:created xsi:type="dcterms:W3CDTF">2011-02-02T02:45:17Z</dcterms:created>
  <dcterms:modified xsi:type="dcterms:W3CDTF">2015-01-24T21:57:26Z</dcterms:modified>
</cp:coreProperties>
</file>