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embeddings/oleObject25.bin" ContentType="application/vnd.openxmlformats-officedocument.oleObject"/>
  <Override PartName="/ppt/notesSlides/notesSlide2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8.xml" ContentType="application/vnd.openxmlformats-officedocument.presentationml.notesSlide+xml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10" d="100"/>
          <a:sy n="110" d="100"/>
        </p:scale>
        <p:origin x="-1608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8.wmf"/><Relationship Id="rId3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7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September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2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5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8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0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1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8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0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86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7" name="Equation" r:id="rId6" imgW="2222280" imgH="203040" progId="Equation.DSMT4">
                  <p:embed/>
                </p:oleObj>
              </mc:Choice>
              <mc:Fallback>
                <p:oleObj name="Equation" r:id="rId6" imgW="2222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59544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68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79578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69" name="Equation" r:id="rId10" imgW="812800" imgH="393700" progId="Equation.DSMT4">
                    <p:embed/>
                  </p:oleObj>
                </mc:Choice>
                <mc:Fallback>
                  <p:oleObj name="Equation" r:id="rId10" imgW="8128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3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2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5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78" y="3427413"/>
                        <a:ext cx="8002844" cy="8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4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6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5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6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8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</TotalTime>
  <Words>1413</Words>
  <Application>Microsoft Macintosh PowerPoint</Application>
  <PresentationFormat>On-screen Show (4:3)</PresentationFormat>
  <Paragraphs>249</Paragraphs>
  <Slides>38</Slides>
  <Notes>38</Notes>
  <HiddenSlides>21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PowerPoint Presentation</vt:lpstr>
      <vt:lpstr>PowerPoint Presentation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401</cp:revision>
  <cp:lastPrinted>2011-09-14T00:19:04Z</cp:lastPrinted>
  <dcterms:created xsi:type="dcterms:W3CDTF">2011-02-11T16:24:00Z</dcterms:created>
  <dcterms:modified xsi:type="dcterms:W3CDTF">2011-09-14T02:45:58Z</dcterms:modified>
</cp:coreProperties>
</file>