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712" y="-112"/>
      </p:cViewPr>
      <p:guideLst>
        <p:guide orient="horz" pos="2160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263415" y="1221456"/>
            <a:ext cx="4560702" cy="4472093"/>
            <a:chOff x="2263415" y="1221456"/>
            <a:chExt cx="4560702" cy="4472093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263415" y="1221456"/>
              <a:ext cx="4542083" cy="4472093"/>
              <a:chOff x="1106313" y="1348455"/>
              <a:chExt cx="4542083" cy="44720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465516" y="134845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106313" y="3500117"/>
                <a:ext cx="2366150" cy="2320431"/>
                <a:chOff x="1106313" y="3500117"/>
                <a:chExt cx="2366150" cy="232043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106313" y="4579335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201335" y="3500117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8" name="Group 37"/>
              <p:cNvGrpSpPr/>
              <p:nvPr/>
            </p:nvGrpSpPr>
            <p:grpSpPr>
              <a:xfrm>
                <a:off x="3282246" y="1348455"/>
                <a:ext cx="2366150" cy="2320431"/>
                <a:chOff x="1106313" y="3500117"/>
                <a:chExt cx="2366150" cy="232043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106313" y="4579335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2201335" y="3500117"/>
                  <a:ext cx="1271128" cy="1241213"/>
                  <a:chOff x="1106313" y="4579335"/>
                  <a:chExt cx="1271128" cy="1241213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227668" y="4670775"/>
                    <a:ext cx="1058333" cy="1058333"/>
                  </a:xfrm>
                  <a:prstGeom prst="rect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227668" y="4670775"/>
                    <a:ext cx="1058333" cy="1058333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2194561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06313" y="563766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162193" y="4579335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/>
          <p:cNvSpPr/>
          <p:nvPr/>
        </p:nvSpPr>
        <p:spPr>
          <a:xfrm>
            <a:off x="4095600" y="1211861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597197" y="1902741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210378" y="4837852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840666" y="5486395"/>
            <a:ext cx="182880" cy="18288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82" idx="3"/>
            <a:endCxn id="83" idx="7"/>
          </p:cNvCxnSpPr>
          <p:nvPr/>
        </p:nvCxnSpPr>
        <p:spPr>
          <a:xfrm flipH="1">
            <a:off x="3753295" y="1367959"/>
            <a:ext cx="369087" cy="561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3"/>
            <a:endCxn id="85" idx="7"/>
          </p:cNvCxnSpPr>
          <p:nvPr/>
        </p:nvCxnSpPr>
        <p:spPr>
          <a:xfrm flipH="1">
            <a:off x="4996764" y="4993950"/>
            <a:ext cx="240396" cy="5192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3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671085" y="1725115"/>
              <a:ext cx="1109647" cy="87583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58703" y="4162778"/>
              <a:ext cx="1293976" cy="121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Macintosh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3-Color Planar Crossover Gadget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16</cp:revision>
  <dcterms:created xsi:type="dcterms:W3CDTF">2014-04-06T17:07:23Z</dcterms:created>
  <dcterms:modified xsi:type="dcterms:W3CDTF">2014-04-06T18:49:33Z</dcterms:modified>
</cp:coreProperties>
</file>