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notesSlides/notesSlide25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2" r:id="rId2"/>
    <p:sldId id="418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46" r:id="rId17"/>
    <p:sldId id="434" r:id="rId18"/>
    <p:sldId id="435" r:id="rId19"/>
    <p:sldId id="436" r:id="rId20"/>
    <p:sldId id="437" r:id="rId21"/>
    <p:sldId id="439" r:id="rId22"/>
    <p:sldId id="447" r:id="rId23"/>
    <p:sldId id="440" r:id="rId24"/>
    <p:sldId id="441" r:id="rId25"/>
    <p:sldId id="442" r:id="rId26"/>
    <p:sldId id="443" r:id="rId27"/>
  </p:sldIdLst>
  <p:sldSz cx="9144000" cy="6858000" type="screen4x3"/>
  <p:notesSz cx="9601200" cy="7315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98" d="100"/>
          <a:sy n="98" d="100"/>
        </p:scale>
        <p:origin x="-1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0.wmf"/><Relationship Id="rId3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smtClean="0">
                <a:latin typeface="Comic Sans MS" pitchFamily="66" charset="0"/>
              </a:rPr>
              <a:t>lec10M.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November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0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0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smtClean="0">
                <a:solidFill>
                  <a:srgbClr val="FF33CC"/>
                </a:solidFill>
              </a:rPr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8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19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4" imgW="672840" imgH="419040" progId="Equation.DSMT4">
                  <p:embed/>
                </p:oleObj>
              </mc:Choice>
              <mc:Fallback>
                <p:oleObj name="Equation" r:id="rId4" imgW="672840" imgH="419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73288"/>
                        <a:ext cx="2681287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5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75000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6" name="Equation" r:id="rId8" imgW="749160" imgH="419040" progId="Equation.DSMT4">
                  <p:embed/>
                </p:oleObj>
              </mc:Choice>
              <mc:Fallback>
                <p:oleObj name="Equation" r:id="rId8" imgW="749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559300"/>
                        <a:ext cx="31369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8" name="Equation" r:id="rId4" imgW="1790700" imgH="482600" progId="Equation.DSMT4">
                  <p:embed/>
                </p:oleObj>
              </mc:Choice>
              <mc:Fallback>
                <p:oleObj name="Equation" r:id="rId4" imgW="179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95600"/>
                        <a:ext cx="851058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4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068513"/>
                        <a:ext cx="254952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6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378200"/>
                        <a:ext cx="26908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7" name="Equation" r:id="rId10" imgW="1066680" imgH="419040" progId="Equation.DSMT4">
                  <p:embed/>
                </p:oleObj>
              </mc:Choice>
              <mc:Fallback>
                <p:oleObj name="Equation" r:id="rId10" imgW="10666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5688"/>
                        <a:ext cx="410527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8" name="Equation" r:id="rId12" imgW="558720" imgH="419040" progId="Equation.DSMT4">
                  <p:embed/>
                </p:oleObj>
              </mc:Choice>
              <mc:Fallback>
                <p:oleObj name="Equation" r:id="rId12" imgW="55872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841500"/>
                        <a:ext cx="220345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0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800100"/>
                        <a:ext cx="316706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2" name="Equation" r:id="rId8" imgW="762000" imgH="495300" progId="Equation.DSMT4">
                  <p:embed/>
                </p:oleObj>
              </mc:Choice>
              <mc:Fallback>
                <p:oleObj name="Equation" r:id="rId8" imgW="7620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711575"/>
                        <a:ext cx="35829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4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615950"/>
                        <a:ext cx="2854325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5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064000"/>
                        <a:ext cx="754062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6" name="Equation" r:id="rId4" imgW="1803240" imgH="685800" progId="Equation.DSMT4">
                  <p:embed/>
                </p:oleObj>
              </mc:Choice>
              <mc:Fallback>
                <p:oleObj name="Equation" r:id="rId4" imgW="18032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419475"/>
                        <a:ext cx="7018337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0" name="Equation" r:id="rId4" imgW="1777680" imgH="1523880" progId="Equation.DSMT4">
                  <p:embed/>
                </p:oleObj>
              </mc:Choice>
              <mc:Fallback>
                <p:oleObj name="Equation" r:id="rId4" imgW="1777680" imgH="1523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15" y="977185"/>
                        <a:ext cx="6288702" cy="5389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4" name="Equation" r:id="rId4" imgW="1231900" imgH="457200" progId="Equation.DSMT4">
                  <p:embed/>
                </p:oleObj>
              </mc:Choice>
              <mc:Fallback>
                <p:oleObj name="Equation" r:id="rId4" imgW="1231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981325"/>
                        <a:ext cx="646430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830263"/>
                        <a:ext cx="3987800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7" name="Equation" r:id="rId6" imgW="1130300" imgH="444500" progId="Equation.DSMT4">
                  <p:embed/>
                </p:oleObj>
              </mc:Choice>
              <mc:Fallback>
                <p:oleObj name="Equation" r:id="rId6" imgW="113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90800"/>
                        <a:ext cx="7037388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2" name="Equation" r:id="rId4" imgW="1689100" imgH="482600" progId="Equation.DSMT4">
                  <p:embed/>
                </p:oleObj>
              </mc:Choice>
              <mc:Fallback>
                <p:oleObj name="Equation" r:id="rId4" imgW="1689100" imgH="482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25800"/>
                        <a:ext cx="7327900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869950"/>
                        <a:ext cx="484663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5" name="Equation" r:id="rId6" imgW="1028700" imgH="444500" progId="Equation.DSMT4">
                  <p:embed/>
                </p:oleObj>
              </mc:Choice>
              <mc:Fallback>
                <p:oleObj name="Equation" r:id="rId6" imgW="10287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590800"/>
                        <a:ext cx="6405562" cy="276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700</Words>
  <Application>Microsoft Macintosh PowerPoint</Application>
  <PresentationFormat>On-screen Show (4:3)</PresentationFormat>
  <Paragraphs>145</Paragraphs>
  <Slides>26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Equation</vt:lpstr>
      <vt:lpstr>PowerPoint Presentation</vt:lpstr>
      <vt:lpstr>Asymptotic Equivalence</vt:lpstr>
      <vt:lpstr>Asymptotic Equivalence ~</vt:lpstr>
      <vt:lpstr>Asymptotic Equivalence ~</vt:lpstr>
      <vt:lpstr>transitivity of ~</vt:lpstr>
      <vt:lpstr>Little Oh:   o(∙)</vt:lpstr>
      <vt:lpstr>Little Oh:   o(∙)</vt:lpstr>
      <vt:lpstr>Big Oh: O(∙)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394</cp:revision>
  <cp:lastPrinted>2012-03-19T05:56:43Z</cp:lastPrinted>
  <dcterms:created xsi:type="dcterms:W3CDTF">2011-04-06T17:41:41Z</dcterms:created>
  <dcterms:modified xsi:type="dcterms:W3CDTF">2012-03-19T05:56:50Z</dcterms:modified>
</cp:coreProperties>
</file>