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857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67" r:id="rId12"/>
    <p:sldId id="868" r:id="rId13"/>
    <p:sldId id="869" r:id="rId14"/>
    <p:sldId id="870" r:id="rId15"/>
    <p:sldId id="871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623606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E815EBE-A80C-4F04-9B8C-61CDAF6F5E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B9B9B79-C8D9-48F2-B6B6-031FF048EA6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159639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1145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8134</TotalTime>
  <Words>329</Words>
  <Application>Microsoft Macintosh PowerPoint</Application>
  <PresentationFormat>On-screen Show (4:3)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1_6.042 Lecture Template</vt:lpstr>
      <vt:lpstr>Equation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1241</cp:revision>
  <cp:lastPrinted>2012-03-19T05:02:46Z</cp:lastPrinted>
  <dcterms:created xsi:type="dcterms:W3CDTF">2011-03-15T21:42:30Z</dcterms:created>
  <dcterms:modified xsi:type="dcterms:W3CDTF">2012-03-19T05:02:49Z</dcterms:modified>
</cp:coreProperties>
</file>