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1" r:id="rId2"/>
    <p:sldId id="334" r:id="rId3"/>
    <p:sldId id="306" r:id="rId4"/>
    <p:sldId id="407" r:id="rId5"/>
    <p:sldId id="324" r:id="rId6"/>
    <p:sldId id="408" r:id="rId7"/>
    <p:sldId id="338" r:id="rId8"/>
    <p:sldId id="337" r:id="rId9"/>
    <p:sldId id="403" r:id="rId10"/>
    <p:sldId id="396" r:id="rId11"/>
    <p:sldId id="401" r:id="rId12"/>
    <p:sldId id="409" r:id="rId13"/>
    <p:sldId id="410" r:id="rId14"/>
    <p:sldId id="411" r:id="rId15"/>
    <p:sldId id="358" r:id="rId16"/>
    <p:sldId id="40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04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8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05000"/>
            <a:ext cx="85344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</a:t>
            </a:r>
            <a:r>
              <a:rPr lang="en-US" sz="8000" dirty="0" smtClean="0">
                <a:solidFill>
                  <a:schemeClr val="tx2"/>
                </a:solidFill>
              </a:rPr>
              <a:t>Method for </a:t>
            </a:r>
            <a:r>
              <a:rPr lang="en-US" sz="8000" dirty="0" smtClean="0">
                <a:solidFill>
                  <a:schemeClr val="tx2"/>
                </a:solidFill>
              </a:rPr>
              <a:t>Sums</a:t>
            </a:r>
            <a:endParaRPr lang="en-US" sz="8000" dirty="0" smtClean="0">
              <a:solidFill>
                <a:schemeClr val="tx2"/>
              </a:solidFill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 xmlns:p14="http://schemas.microsoft.com/office/powerpoint/2010/main" advTm="5865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5" imgW="164880" imgH="419040" progId="Equation.DSMT4">
                  <p:embed/>
                </p:oleObj>
              </mc:Choice>
              <mc:Fallback>
                <p:oleObj name="Equation" r:id="rId5" imgW="16488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1125"/>
                        <a:ext cx="47625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9015">
        <p:fade thruBlk="1"/>
      </p:transition>
    </mc:Choice>
    <mc:Fallback xmlns="">
      <p:transition xmlns:p14="http://schemas.microsoft.com/office/powerpoint/2010/main" spd="slow" advTm="39015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Equation" r:id="rId4" imgW="1091880" imgH="711000" progId="Equation.DSMT4">
                  <p:embed/>
                </p:oleObj>
              </mc:Choice>
              <mc:Fallback>
                <p:oleObj name="Equation" r:id="rId4" imgW="10918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60049"/>
                        <a:ext cx="5140325" cy="3345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Tm="1586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89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2514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3477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5" imgW="1625400" imgH="444240" progId="Equation.DSMT4">
                  <p:embed/>
                </p:oleObj>
              </mc:Choice>
              <mc:Fallback>
                <p:oleObj name="Equation" r:id="rId5" imgW="16254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524206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227">
        <p:fade/>
      </p:transition>
    </mc:Choice>
    <mc:Fallback xmlns="">
      <p:transition xmlns:p14="http://schemas.microsoft.com/office/powerpoint/2010/main" spd="med" advTm="2722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7648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5" imgW="1943100" imgH="495300" progId="Equation.DSMT4">
                  <p:embed/>
                </p:oleObj>
              </mc:Choice>
              <mc:Fallback>
                <p:oleObj name="Equation" r:id="rId5" imgW="19431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971800"/>
                        <a:ext cx="756920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12"/>
    </mc:Choice>
    <mc:Fallback xmlns="">
      <p:transition xmlns:p14="http://schemas.microsoft.com/office/powerpoint/2010/main" spd="slow" advTm="3641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74129"/>
              </p:ext>
            </p:extLst>
          </p:nvPr>
        </p:nvGraphicFramePr>
        <p:xfrm>
          <a:off x="1293813" y="1085850"/>
          <a:ext cx="6554787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4" imgW="1651000" imgH="1181100" progId="Equation.3">
                  <p:embed/>
                </p:oleObj>
              </mc:Choice>
              <mc:Fallback>
                <p:oleObj name="Equation" r:id="rId4" imgW="1651000" imgH="118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85850"/>
                        <a:ext cx="6554787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01006"/>
              </p:ext>
            </p:extLst>
          </p:nvPr>
        </p:nvGraphicFramePr>
        <p:xfrm>
          <a:off x="938213" y="962025"/>
          <a:ext cx="720883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0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962025"/>
                        <a:ext cx="7208837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1" name="Equation" r:id="rId6" imgW="914400" imgH="469800" progId="Equation.DSMT4">
                  <p:embed/>
                </p:oleObj>
              </mc:Choice>
              <mc:Fallback>
                <p:oleObj name="Equation" r:id="rId6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84450"/>
                        <a:ext cx="37258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837">
        <p:fade/>
      </p:transition>
    </mc:Choice>
    <mc:Fallback xmlns="">
      <p:transition xmlns:p14="http://schemas.microsoft.com/office/powerpoint/2010/main" spd="med" advTm="10383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3581400"/>
          </a:xfrm>
        </p:spPr>
        <p:txBody>
          <a:bodyPr/>
          <a:lstStyle/>
          <a:p>
            <a:pPr eaLnBrk="1" hangingPunct="1"/>
            <a:r>
              <a:rPr lang="en-US" sz="6000" dirty="0" smtClean="0">
                <a:solidFill>
                  <a:srgbClr val="0000FF"/>
                </a:solidFill>
              </a:rPr>
              <a:t>log(n+1)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51">
        <p:fade/>
      </p:transition>
    </mc:Choice>
    <mc:Fallback xmlns="">
      <p:transition xmlns:p14="http://schemas.microsoft.com/office/powerpoint/2010/main" spd="med" advTm="2855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914400"/>
          </a:xfrm>
        </p:spPr>
        <p:txBody>
          <a:bodyPr/>
          <a:lstStyle/>
          <a:p>
            <a:r>
              <a:rPr lang="en-US" sz="3600" dirty="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7039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17.9|2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293</Words>
  <Application>Microsoft Macintosh PowerPoint</Application>
  <PresentationFormat>On-screen Show (4:3)</PresentationFormat>
  <Paragraphs>78</Paragraphs>
  <Slides>16</Slides>
  <Notes>16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Book stacking</vt:lpstr>
      <vt:lpstr>Book stacking</vt:lpstr>
      <vt:lpstr>CD cases over the edge</vt:lpstr>
      <vt:lpstr>stack of 43 CD’s</vt:lpstr>
      <vt:lpstr>don’t sneeze</vt:lpstr>
      <vt:lpstr>PowerPoint Presentation</vt:lpstr>
      <vt:lpstr>PowerPoint Presentation</vt:lpstr>
      <vt:lpstr>Asymptotic bound for Hn</vt:lpstr>
      <vt:lpstr>Asymptotic Equivalence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400</cp:revision>
  <cp:lastPrinted>2012-03-19T05:49:11Z</cp:lastPrinted>
  <dcterms:created xsi:type="dcterms:W3CDTF">2011-04-03T16:42:20Z</dcterms:created>
  <dcterms:modified xsi:type="dcterms:W3CDTF">2012-03-19T05:49:16Z</dcterms:modified>
</cp:coreProperties>
</file>