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990" r:id="rId2"/>
    <p:sldId id="793" r:id="rId3"/>
    <p:sldId id="789" r:id="rId4"/>
    <p:sldId id="795" r:id="rId5"/>
    <p:sldId id="790" r:id="rId6"/>
    <p:sldId id="964" r:id="rId7"/>
    <p:sldId id="971" r:id="rId8"/>
    <p:sldId id="975" r:id="rId9"/>
    <p:sldId id="972" r:id="rId10"/>
    <p:sldId id="973" r:id="rId11"/>
    <p:sldId id="965" r:id="rId12"/>
    <p:sldId id="984" r:id="rId13"/>
    <p:sldId id="970" r:id="rId14"/>
    <p:sldId id="991" r:id="rId15"/>
    <p:sldId id="980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96" d="100"/>
          <a:sy n="96" d="100"/>
        </p:scale>
        <p:origin x="-1040" y="-96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11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C61CA234-7FC4-4D7E-8CCC-AC6F555EE6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Menger’s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456" y="1572343"/>
            <a:ext cx="7622517" cy="3560405"/>
          </a:xfrm>
        </p:spPr>
        <p:txBody>
          <a:bodyPr/>
          <a:lstStyle/>
          <a:p>
            <a:r>
              <a:rPr lang="en-US" sz="6000" dirty="0" smtClean="0">
                <a:solidFill>
                  <a:srgbClr val="0033CC"/>
                </a:solidFill>
              </a:rPr>
              <a:t>k</a:t>
            </a:r>
            <a:r>
              <a:rPr lang="en-US" sz="6000" dirty="0" smtClean="0"/>
              <a:t>-connected implies </a:t>
            </a:r>
          </a:p>
          <a:p>
            <a:r>
              <a:rPr lang="en-US" sz="6000" dirty="0" smtClean="0"/>
              <a:t>connected by </a:t>
            </a:r>
            <a:r>
              <a:rPr lang="en-US" sz="6000" dirty="0" smtClean="0">
                <a:solidFill>
                  <a:srgbClr val="0033CC"/>
                </a:solidFill>
              </a:rPr>
              <a:t>k</a:t>
            </a:r>
          </a:p>
          <a:p>
            <a:r>
              <a:rPr lang="en-US" sz="6000" dirty="0" smtClean="0">
                <a:solidFill>
                  <a:srgbClr val="660066"/>
                </a:solidFill>
              </a:rPr>
              <a:t>edge-disjoint</a:t>
            </a:r>
            <a:r>
              <a:rPr lang="en-US" sz="6000" dirty="0" smtClean="0"/>
              <a:t> paths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8M.</a:t>
            </a:r>
            <a:fld id="{0D6CA1FB-2B00-4BCF-BEED-EFC5FEA944B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7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E0862B09-D28A-4DC1-8DF8-9F3B5AF8E2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2566D6A-3198-4289-99D7-241FB68E31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2AA0A689-E25D-4F86-90AF-6C007F5FC4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1904760" imgH="279360" progId="Equation.DSMT4">
                  <p:embed/>
                </p:oleObj>
              </mc:Choice>
              <mc:Fallback>
                <p:oleObj name="Equation" r:id="rId4" imgW="19047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414713"/>
                        <a:ext cx="8324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80DF07F0-4624-407F-A2EA-092845FC7F4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8M.</a:t>
            </a:r>
            <a:fld id="{D0DFB3D4-A8AF-4261-BAED-EDE6AD83D9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17A61DB4-1F4E-47C2-980D-83A2F3996C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12508</TotalTime>
  <Words>309</Words>
  <Application>Microsoft Macintosh PowerPoint</Application>
  <PresentationFormat>On-screen Show (4:3)</PresentationFormat>
  <Paragraphs>98</Paragraphs>
  <Slides>15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PowerPoint Presentation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Menger’s Theorem</vt:lpstr>
      <vt:lpstr>Fault-tolerance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1368</cp:revision>
  <cp:lastPrinted>2012-03-19T05:11:47Z</cp:lastPrinted>
  <dcterms:created xsi:type="dcterms:W3CDTF">2011-03-31T17:09:19Z</dcterms:created>
  <dcterms:modified xsi:type="dcterms:W3CDTF">2012-03-19T05:11:49Z</dcterms:modified>
</cp:coreProperties>
</file>