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990" r:id="rId2"/>
    <p:sldId id="1042" r:id="rId3"/>
    <p:sldId id="1044" r:id="rId4"/>
    <p:sldId id="1043" r:id="rId5"/>
  </p:sldIdLst>
  <p:sldSz cx="9144000" cy="6858000" type="screen4x3"/>
  <p:notesSz cx="9601200" cy="7315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96" d="100"/>
          <a:sy n="96" d="100"/>
        </p:scale>
        <p:origin x="-1040" y="-96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</a:t>
            </a:r>
          </a:p>
          <a:p>
            <a:pPr algn="ctr" eaLnBrk="0" hangingPunct="0"/>
            <a:r>
              <a:rPr lang="en-US" sz="13800" b="1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  <a:endParaRPr lang="en-US" sz="138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663214" cy="3831771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dirty="0" smtClean="0">
                <a:sym typeface="Euclid Symbol" pitchFamily="18" charset="2"/>
              </a:rPr>
              <a:t>lemma:</a:t>
            </a:r>
            <a:endParaRPr lang="en-US" sz="6000" i="1" dirty="0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1F5F56B-8BAF-4761-B946-3F457091624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13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CB76801-ECFD-4E75-B29A-84CDB3DBBAA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unique paths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0289" y="1901752"/>
            <a:ext cx="8580292" cy="309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tree i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C30778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between every pair of vertices.</a:t>
            </a:r>
            <a:endParaRPr kumimoji="0" lang="en-US" altLang="zh-CN" sz="6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4774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5F652F5-CA01-4A91-AD70-A2B3B3C8B1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12791</TotalTime>
  <Words>84</Words>
  <Application>Microsoft Macintosh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6.042 Lecture Template</vt:lpstr>
      <vt:lpstr>PowerPoint Presentation</vt:lpstr>
      <vt:lpstr>Chromatic Number</vt:lpstr>
      <vt:lpstr>unique paths</vt:lpstr>
      <vt:lpstr>Trees are 2-colorable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1390</cp:revision>
  <cp:lastPrinted>2012-03-19T05:21:17Z</cp:lastPrinted>
  <dcterms:created xsi:type="dcterms:W3CDTF">2011-03-31T17:09:19Z</dcterms:created>
  <dcterms:modified xsi:type="dcterms:W3CDTF">2012-03-19T05:21:22Z</dcterms:modified>
</cp:coreProperties>
</file>