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990" r:id="rId2"/>
    <p:sldId id="1023" r:id="rId3"/>
    <p:sldId id="1041" r:id="rId4"/>
    <p:sldId id="1024" r:id="rId5"/>
    <p:sldId id="776" r:id="rId6"/>
    <p:sldId id="777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5" r:id="rId15"/>
    <p:sldId id="986" r:id="rId16"/>
    <p:sldId id="778" r:id="rId17"/>
  </p:sldIdLst>
  <p:sldSz cx="9144000" cy="6858000" type="screen4x3"/>
  <p:notesSz cx="7315200" cy="9601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96" d="100"/>
          <a:sy n="96" d="100"/>
        </p:scale>
        <p:origin x="-1040" y="-96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16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FECC143-FC9A-44A1-9C58-544BB3CDB2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182B41F9-81D6-4B4B-B24E-77677841A5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80B40B18-4003-40C9-9EC8-7D4ABB42AC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5200" y="-1"/>
            <a:ext cx="5745144" cy="1187019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Tree equivalent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C7424A53-C80F-4B5F-8DC5-4503ED6667F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B8D01330-1CCD-420A-86D1-6B5E88908576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34974239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94284E41-544E-443B-BF20-3F3016A5381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6EAE78E-AE76-4F1B-881B-AA2344559BF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E12B553-8430-41AF-8C37-62B9B08D63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30AA4ED5-3637-4159-852B-97E3E69D37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12793</TotalTime>
  <Words>331</Words>
  <Application>Microsoft Macintosh PowerPoint</Application>
  <PresentationFormat>On-screen Show (4:3)</PresentationFormat>
  <Paragraphs>96</Paragraphs>
  <Slides>16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6.042 Lecture Template</vt:lpstr>
      <vt:lpstr>PowerPoint Presentation</vt:lpstr>
      <vt:lpstr>Cycles in simple graphs</vt:lpstr>
      <vt:lpstr>Cycles in simple graphs</vt:lpstr>
      <vt:lpstr>Cycles in simple graphs</vt:lpstr>
      <vt:lpstr>Trees</vt:lpstr>
      <vt:lpstr>More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Tree equivalent</vt:lpstr>
      <vt:lpstr>Other Tree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1388</cp:revision>
  <cp:lastPrinted>2012-03-19T05:18:43Z</cp:lastPrinted>
  <dcterms:created xsi:type="dcterms:W3CDTF">2011-03-31T17:09:19Z</dcterms:created>
  <dcterms:modified xsi:type="dcterms:W3CDTF">2012-03-19T05:20:01Z</dcterms:modified>
</cp:coreProperties>
</file>