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90" d="100"/>
          <a:sy n="90" d="100"/>
        </p:scale>
        <p:origin x="-712" y="-112"/>
      </p:cViewPr>
      <p:guideLst>
        <p:guide orient="horz" pos="2160"/>
        <p:guide pos="291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B2797-24D5-E948-83F0-8664CEC84771}" type="datetimeFigureOut">
              <a:rPr lang="en-US" smtClean="0"/>
              <a:t>4/6/14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6C30-65EC-D743-A6C6-7D1FBC389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694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B2797-24D5-E948-83F0-8664CEC84771}" type="datetimeFigureOut">
              <a:rPr lang="en-US" smtClean="0"/>
              <a:t>4/6/14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6C30-65EC-D743-A6C6-7D1FBC389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053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B2797-24D5-E948-83F0-8664CEC84771}" type="datetimeFigureOut">
              <a:rPr lang="en-US" smtClean="0"/>
              <a:t>4/6/14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6C30-65EC-D743-A6C6-7D1FBC389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331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B2797-24D5-E948-83F0-8664CEC84771}" type="datetimeFigureOut">
              <a:rPr lang="en-US" smtClean="0"/>
              <a:t>4/6/14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6C30-65EC-D743-A6C6-7D1FBC389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468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B2797-24D5-E948-83F0-8664CEC84771}" type="datetimeFigureOut">
              <a:rPr lang="en-US" smtClean="0"/>
              <a:t>4/6/14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6C30-65EC-D743-A6C6-7D1FBC389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95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B2797-24D5-E948-83F0-8664CEC84771}" type="datetimeFigureOut">
              <a:rPr lang="en-US" smtClean="0"/>
              <a:t>4/6/14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6C30-65EC-D743-A6C6-7D1FBC389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04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B2797-24D5-E948-83F0-8664CEC84771}" type="datetimeFigureOut">
              <a:rPr lang="en-US" smtClean="0"/>
              <a:t>4/6/14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6C30-65EC-D743-A6C6-7D1FBC389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345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B2797-24D5-E948-83F0-8664CEC84771}" type="datetimeFigureOut">
              <a:rPr lang="en-US" smtClean="0"/>
              <a:t>4/6/14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6C30-65EC-D743-A6C6-7D1FBC389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51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B2797-24D5-E948-83F0-8664CEC84771}" type="datetimeFigureOut">
              <a:rPr lang="en-US" smtClean="0"/>
              <a:t>4/6/14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6C30-65EC-D743-A6C6-7D1FBC389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6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B2797-24D5-E948-83F0-8664CEC84771}" type="datetimeFigureOut">
              <a:rPr lang="en-US" smtClean="0"/>
              <a:t>4/6/14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6C30-65EC-D743-A6C6-7D1FBC389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96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B2797-24D5-E948-83F0-8664CEC84771}" type="datetimeFigureOut">
              <a:rPr lang="en-US" smtClean="0"/>
              <a:t>4/6/14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6C30-65EC-D743-A6C6-7D1FBC389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20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B2797-24D5-E948-83F0-8664CEC84771}" type="datetimeFigureOut">
              <a:rPr lang="en-US" smtClean="0"/>
              <a:t>4/6/14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06C30-65EC-D743-A6C6-7D1FBC389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65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4444" y="889001"/>
            <a:ext cx="7893756" cy="2711450"/>
          </a:xfrm>
        </p:spPr>
        <p:txBody>
          <a:bodyPr>
            <a:noAutofit/>
          </a:bodyPr>
          <a:lstStyle/>
          <a:p>
            <a:r>
              <a:rPr lang="en-US" sz="6600" dirty="0" smtClean="0">
                <a:latin typeface="Comic Sans MS"/>
                <a:cs typeface="Comic Sans MS"/>
              </a:rPr>
              <a:t>3-Color Planar Crossover Gadget </a:t>
            </a:r>
            <a:endParaRPr lang="en-US" sz="6600" dirty="0">
              <a:latin typeface="Comic Sans MS"/>
              <a:cs typeface="Comic Sans M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7222" y="3886199"/>
            <a:ext cx="7540978" cy="2266245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tx1"/>
                </a:solidFill>
                <a:latin typeface="Comic Sans MS"/>
                <a:cs typeface="Comic Sans MS"/>
              </a:rPr>
              <a:t>Larry </a:t>
            </a:r>
            <a:r>
              <a:rPr lang="en-US" sz="4800" dirty="0" err="1" smtClean="0">
                <a:solidFill>
                  <a:schemeClr val="tx1"/>
                </a:solidFill>
                <a:latin typeface="Comic Sans MS"/>
                <a:cs typeface="Comic Sans MS"/>
              </a:rPr>
              <a:t>Stockmeyer</a:t>
            </a:r>
            <a:endParaRPr lang="en-US" sz="4800" dirty="0" smtClean="0">
              <a:solidFill>
                <a:schemeClr val="tx1"/>
              </a:solidFill>
              <a:latin typeface="Comic Sans MS"/>
              <a:cs typeface="Comic Sans MS"/>
            </a:endParaRPr>
          </a:p>
          <a:p>
            <a:r>
              <a:rPr lang="en-US" sz="3600" i="1" dirty="0" smtClean="0">
                <a:solidFill>
                  <a:schemeClr val="tx1"/>
                </a:solidFill>
                <a:latin typeface="Comic Sans MS"/>
                <a:cs typeface="Comic Sans MS"/>
              </a:rPr>
              <a:t>ACM SIGACT News</a:t>
            </a:r>
            <a:endParaRPr lang="en-US" sz="3600" dirty="0" smtClean="0">
              <a:solidFill>
                <a:schemeClr val="tx1"/>
              </a:solidFill>
              <a:latin typeface="Comic Sans MS"/>
              <a:cs typeface="Comic Sans MS"/>
            </a:endParaRPr>
          </a:p>
          <a:p>
            <a:r>
              <a:rPr lang="en-US" sz="3600" dirty="0" smtClean="0">
                <a:solidFill>
                  <a:schemeClr val="tx1"/>
                </a:solidFill>
                <a:latin typeface="Comic Sans MS"/>
                <a:cs typeface="Comic Sans MS"/>
              </a:rPr>
              <a:t>July 1973, </a:t>
            </a:r>
            <a:r>
              <a:rPr lang="en-US" sz="3600" dirty="0" err="1" smtClean="0">
                <a:solidFill>
                  <a:schemeClr val="tx1"/>
                </a:solidFill>
                <a:latin typeface="Comic Sans MS"/>
                <a:cs typeface="Comic Sans MS"/>
              </a:rPr>
              <a:t>pp</a:t>
            </a:r>
            <a:r>
              <a:rPr lang="en-US" sz="3600" dirty="0" smtClean="0">
                <a:solidFill>
                  <a:schemeClr val="tx1"/>
                </a:solidFill>
                <a:latin typeface="Comic Sans MS"/>
                <a:cs typeface="Comic Sans MS"/>
              </a:rPr>
              <a:t> 19-25 </a:t>
            </a:r>
            <a:endParaRPr lang="en-US" sz="3600" dirty="0">
              <a:solidFill>
                <a:schemeClr val="tx1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107964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263415" y="1211861"/>
            <a:ext cx="4560702" cy="4481688"/>
            <a:chOff x="2263415" y="1211861"/>
            <a:chExt cx="4560702" cy="4481688"/>
          </a:xfrm>
        </p:grpSpPr>
        <p:grpSp>
          <p:nvGrpSpPr>
            <p:cNvPr id="81" name="Group 80"/>
            <p:cNvGrpSpPr/>
            <p:nvPr/>
          </p:nvGrpSpPr>
          <p:grpSpPr>
            <a:xfrm>
              <a:off x="2263415" y="1221456"/>
              <a:ext cx="4560702" cy="4472093"/>
              <a:chOff x="2263415" y="1221456"/>
              <a:chExt cx="4560702" cy="4472093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2263978" y="1242341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 w="31750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51" name="Group 50"/>
              <p:cNvGrpSpPr/>
              <p:nvPr/>
            </p:nvGrpSpPr>
            <p:grpSpPr>
              <a:xfrm>
                <a:off x="2263415" y="1221456"/>
                <a:ext cx="4542083" cy="4472093"/>
                <a:chOff x="1106313" y="1348455"/>
                <a:chExt cx="4542083" cy="4472093"/>
              </a:xfrm>
            </p:grpSpPr>
            <p:sp>
              <p:nvSpPr>
                <p:cNvPr id="8" name="Oval 7"/>
                <p:cNvSpPr/>
                <p:nvPr/>
              </p:nvSpPr>
              <p:spPr>
                <a:xfrm>
                  <a:off x="5465516" y="1348455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 w="31750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7" name="Group 36"/>
                <p:cNvGrpSpPr/>
                <p:nvPr/>
              </p:nvGrpSpPr>
              <p:grpSpPr>
                <a:xfrm>
                  <a:off x="1106313" y="3500117"/>
                  <a:ext cx="2366150" cy="2320431"/>
                  <a:chOff x="1106313" y="3500117"/>
                  <a:chExt cx="2366150" cy="2320431"/>
                </a:xfrm>
              </p:grpSpPr>
              <p:grpSp>
                <p:nvGrpSpPr>
                  <p:cNvPr id="13" name="Group 12"/>
                  <p:cNvGrpSpPr/>
                  <p:nvPr/>
                </p:nvGrpSpPr>
                <p:grpSpPr>
                  <a:xfrm>
                    <a:off x="1106313" y="4579335"/>
                    <a:ext cx="1271128" cy="1241213"/>
                    <a:chOff x="1106313" y="4579335"/>
                    <a:chExt cx="1271128" cy="1241213"/>
                  </a:xfrm>
                </p:grpSpPr>
                <p:sp>
                  <p:nvSpPr>
                    <p:cNvPr id="14" name="Rectangle 13"/>
                    <p:cNvSpPr/>
                    <p:nvPr/>
                  </p:nvSpPr>
                  <p:spPr>
                    <a:xfrm>
                      <a:off x="1227668" y="4670775"/>
                      <a:ext cx="1058333" cy="1058333"/>
                    </a:xfrm>
                    <a:prstGeom prst="rect">
                      <a:avLst/>
                    </a:prstGeom>
                    <a:no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5" name="Straight Connector 14"/>
                    <p:cNvCxnSpPr/>
                    <p:nvPr/>
                  </p:nvCxnSpPr>
                  <p:spPr>
                    <a:xfrm>
                      <a:off x="1227668" y="4670775"/>
                      <a:ext cx="1058333" cy="1058333"/>
                    </a:xfrm>
                    <a:prstGeom prst="line">
                      <a:avLst/>
                    </a:prstGeom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6" name="Oval 15"/>
                    <p:cNvSpPr/>
                    <p:nvPr/>
                  </p:nvSpPr>
                  <p:spPr>
                    <a:xfrm>
                      <a:off x="2194561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" name="Oval 16"/>
                    <p:cNvSpPr/>
                    <p:nvPr/>
                  </p:nvSpPr>
                  <p:spPr>
                    <a:xfrm>
                      <a:off x="1106313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" name="Oval 17"/>
                    <p:cNvSpPr/>
                    <p:nvPr/>
                  </p:nvSpPr>
                  <p:spPr>
                    <a:xfrm>
                      <a:off x="1162193" y="4579335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2201335" y="3500117"/>
                    <a:ext cx="1271128" cy="1241213"/>
                    <a:chOff x="1106313" y="4579335"/>
                    <a:chExt cx="1271128" cy="1241213"/>
                  </a:xfrm>
                </p:grpSpPr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1227668" y="4670775"/>
                      <a:ext cx="1058333" cy="1058333"/>
                    </a:xfrm>
                    <a:prstGeom prst="rect">
                      <a:avLst/>
                    </a:prstGeom>
                    <a:no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1" name="Straight Connector 20"/>
                    <p:cNvCxnSpPr/>
                    <p:nvPr/>
                  </p:nvCxnSpPr>
                  <p:spPr>
                    <a:xfrm>
                      <a:off x="1227668" y="4670775"/>
                      <a:ext cx="1058333" cy="1058333"/>
                    </a:xfrm>
                    <a:prstGeom prst="line">
                      <a:avLst/>
                    </a:prstGeom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2" name="Oval 21"/>
                    <p:cNvSpPr/>
                    <p:nvPr/>
                  </p:nvSpPr>
                  <p:spPr>
                    <a:xfrm>
                      <a:off x="2194561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" name="Oval 22"/>
                    <p:cNvSpPr/>
                    <p:nvPr/>
                  </p:nvSpPr>
                  <p:spPr>
                    <a:xfrm>
                      <a:off x="1106313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" name="Oval 23"/>
                    <p:cNvSpPr/>
                    <p:nvPr/>
                  </p:nvSpPr>
                  <p:spPr>
                    <a:xfrm>
                      <a:off x="1162193" y="4579335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38" name="Group 37"/>
                <p:cNvGrpSpPr/>
                <p:nvPr/>
              </p:nvGrpSpPr>
              <p:grpSpPr>
                <a:xfrm>
                  <a:off x="3282246" y="1348455"/>
                  <a:ext cx="2366150" cy="2320431"/>
                  <a:chOff x="1106313" y="3500117"/>
                  <a:chExt cx="2366150" cy="2320431"/>
                </a:xfrm>
              </p:grpSpPr>
              <p:grpSp>
                <p:nvGrpSpPr>
                  <p:cNvPr id="39" name="Group 38"/>
                  <p:cNvGrpSpPr/>
                  <p:nvPr/>
                </p:nvGrpSpPr>
                <p:grpSpPr>
                  <a:xfrm>
                    <a:off x="1106313" y="4579335"/>
                    <a:ext cx="1271128" cy="1241213"/>
                    <a:chOff x="1106313" y="4579335"/>
                    <a:chExt cx="1271128" cy="1241213"/>
                  </a:xfrm>
                </p:grpSpPr>
                <p:sp>
                  <p:nvSpPr>
                    <p:cNvPr id="46" name="Rectangle 45"/>
                    <p:cNvSpPr/>
                    <p:nvPr/>
                  </p:nvSpPr>
                  <p:spPr>
                    <a:xfrm>
                      <a:off x="1227668" y="4670775"/>
                      <a:ext cx="1058333" cy="1058333"/>
                    </a:xfrm>
                    <a:prstGeom prst="rect">
                      <a:avLst/>
                    </a:prstGeom>
                    <a:no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7" name="Straight Connector 46"/>
                    <p:cNvCxnSpPr/>
                    <p:nvPr/>
                  </p:nvCxnSpPr>
                  <p:spPr>
                    <a:xfrm>
                      <a:off x="1227668" y="4670775"/>
                      <a:ext cx="1058333" cy="1058333"/>
                    </a:xfrm>
                    <a:prstGeom prst="line">
                      <a:avLst/>
                    </a:prstGeom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8" name="Oval 47"/>
                    <p:cNvSpPr/>
                    <p:nvPr/>
                  </p:nvSpPr>
                  <p:spPr>
                    <a:xfrm>
                      <a:off x="2194561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" name="Oval 48"/>
                    <p:cNvSpPr/>
                    <p:nvPr/>
                  </p:nvSpPr>
                  <p:spPr>
                    <a:xfrm>
                      <a:off x="1106313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" name="Oval 49"/>
                    <p:cNvSpPr/>
                    <p:nvPr/>
                  </p:nvSpPr>
                  <p:spPr>
                    <a:xfrm>
                      <a:off x="1162193" y="4579335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0" name="Group 39"/>
                  <p:cNvGrpSpPr/>
                  <p:nvPr/>
                </p:nvGrpSpPr>
                <p:grpSpPr>
                  <a:xfrm>
                    <a:off x="2201335" y="3500117"/>
                    <a:ext cx="1271128" cy="1241213"/>
                    <a:chOff x="1106313" y="4579335"/>
                    <a:chExt cx="1271128" cy="1241213"/>
                  </a:xfrm>
                </p:grpSpPr>
                <p:sp>
                  <p:nvSpPr>
                    <p:cNvPr id="41" name="Rectangle 40"/>
                    <p:cNvSpPr/>
                    <p:nvPr/>
                  </p:nvSpPr>
                  <p:spPr>
                    <a:xfrm>
                      <a:off x="1227668" y="4670775"/>
                      <a:ext cx="1058333" cy="1058333"/>
                    </a:xfrm>
                    <a:prstGeom prst="rect">
                      <a:avLst/>
                    </a:prstGeom>
                    <a:no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2" name="Straight Connector 41"/>
                    <p:cNvCxnSpPr/>
                    <p:nvPr/>
                  </p:nvCxnSpPr>
                  <p:spPr>
                    <a:xfrm>
                      <a:off x="1227668" y="4670775"/>
                      <a:ext cx="1058333" cy="1058333"/>
                    </a:xfrm>
                    <a:prstGeom prst="line">
                      <a:avLst/>
                    </a:prstGeom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3" name="Oval 42"/>
                    <p:cNvSpPr/>
                    <p:nvPr/>
                  </p:nvSpPr>
                  <p:spPr>
                    <a:xfrm>
                      <a:off x="2194561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" name="Oval 43"/>
                    <p:cNvSpPr/>
                    <p:nvPr/>
                  </p:nvSpPr>
                  <p:spPr>
                    <a:xfrm>
                      <a:off x="1106313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" name="Oval 44"/>
                    <p:cNvSpPr/>
                    <p:nvPr/>
                  </p:nvSpPr>
                  <p:spPr>
                    <a:xfrm>
                      <a:off x="1162193" y="4579335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cxnSp>
            <p:nvCxnSpPr>
              <p:cNvPr id="53" name="Straight Connector 52"/>
              <p:cNvCxnSpPr>
                <a:stCxn id="7" idx="4"/>
                <a:endCxn id="18" idx="0"/>
              </p:cNvCxnSpPr>
              <p:nvPr/>
            </p:nvCxnSpPr>
            <p:spPr>
              <a:xfrm>
                <a:off x="2355418" y="1425221"/>
                <a:ext cx="55317" cy="302711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>
                <a:stCxn id="7" idx="5"/>
                <a:endCxn id="24" idx="1"/>
              </p:cNvCxnSpPr>
              <p:nvPr/>
            </p:nvCxnSpPr>
            <p:spPr>
              <a:xfrm>
                <a:off x="2420076" y="1398439"/>
                <a:ext cx="1021023" cy="2001461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5675480" y="3541887"/>
                <a:ext cx="1021023" cy="1930906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/>
              <p:cNvSpPr/>
              <p:nvPr/>
            </p:nvSpPr>
            <p:spPr>
              <a:xfrm>
                <a:off x="6641237" y="5468334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 w="31750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62" name="Straight Connector 61"/>
              <p:cNvCxnSpPr>
                <a:stCxn id="43" idx="4"/>
                <a:endCxn id="61" idx="0"/>
              </p:cNvCxnSpPr>
              <p:nvPr/>
            </p:nvCxnSpPr>
            <p:spPr>
              <a:xfrm>
                <a:off x="6714058" y="2462669"/>
                <a:ext cx="18619" cy="300566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>
                <a:stCxn id="7" idx="5"/>
                <a:endCxn id="50" idx="2"/>
              </p:cNvCxnSpPr>
              <p:nvPr/>
            </p:nvCxnSpPr>
            <p:spPr>
              <a:xfrm>
                <a:off x="2420076" y="1398439"/>
                <a:ext cx="2075152" cy="99367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>
                <a:stCxn id="22" idx="5"/>
                <a:endCxn id="61" idx="2"/>
              </p:cNvCxnSpPr>
              <p:nvPr/>
            </p:nvCxnSpPr>
            <p:spPr>
              <a:xfrm>
                <a:off x="4602783" y="4587549"/>
                <a:ext cx="2038454" cy="97222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>
                <a:stCxn id="45" idx="2"/>
                <a:endCxn id="7" idx="6"/>
              </p:cNvCxnSpPr>
              <p:nvPr/>
            </p:nvCxnSpPr>
            <p:spPr>
              <a:xfrm flipH="1">
                <a:off x="2446858" y="1312896"/>
                <a:ext cx="3143392" cy="2088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>
                <a:stCxn id="61" idx="3"/>
                <a:endCxn id="16" idx="6"/>
              </p:cNvCxnSpPr>
              <p:nvPr/>
            </p:nvCxnSpPr>
            <p:spPr>
              <a:xfrm flipH="1" flipV="1">
                <a:off x="3534543" y="5602109"/>
                <a:ext cx="3133476" cy="22323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Oval 81"/>
            <p:cNvSpPr/>
            <p:nvPr/>
          </p:nvSpPr>
          <p:spPr>
            <a:xfrm>
              <a:off x="4095600" y="1211861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3597197" y="1902741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5210378" y="4837852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4840666" y="5486395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>
              <a:stCxn id="82" idx="3"/>
              <a:endCxn id="83" idx="7"/>
            </p:cNvCxnSpPr>
            <p:nvPr/>
          </p:nvCxnSpPr>
          <p:spPr>
            <a:xfrm flipH="1">
              <a:off x="3753295" y="1367959"/>
              <a:ext cx="369087" cy="56156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84" idx="3"/>
              <a:endCxn id="85" idx="7"/>
            </p:cNvCxnSpPr>
            <p:nvPr/>
          </p:nvCxnSpPr>
          <p:spPr>
            <a:xfrm flipH="1">
              <a:off x="4996764" y="4993950"/>
              <a:ext cx="240396" cy="519227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8952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721556" y="445921"/>
            <a:ext cx="5751767" cy="5943937"/>
            <a:chOff x="1721556" y="445921"/>
            <a:chExt cx="5751767" cy="5943937"/>
          </a:xfrm>
        </p:grpSpPr>
        <p:grpSp>
          <p:nvGrpSpPr>
            <p:cNvPr id="81" name="Group 80"/>
            <p:cNvGrpSpPr/>
            <p:nvPr/>
          </p:nvGrpSpPr>
          <p:grpSpPr>
            <a:xfrm>
              <a:off x="2263415" y="1221456"/>
              <a:ext cx="4560702" cy="4472093"/>
              <a:chOff x="2263415" y="1221456"/>
              <a:chExt cx="4560702" cy="4472093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2263978" y="1242341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 w="31750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51" name="Group 50"/>
              <p:cNvGrpSpPr/>
              <p:nvPr/>
            </p:nvGrpSpPr>
            <p:grpSpPr>
              <a:xfrm>
                <a:off x="2263415" y="1221456"/>
                <a:ext cx="4542083" cy="4472093"/>
                <a:chOff x="1106313" y="1348455"/>
                <a:chExt cx="4542083" cy="4472093"/>
              </a:xfrm>
            </p:grpSpPr>
            <p:sp>
              <p:nvSpPr>
                <p:cNvPr id="8" name="Oval 7"/>
                <p:cNvSpPr/>
                <p:nvPr/>
              </p:nvSpPr>
              <p:spPr>
                <a:xfrm>
                  <a:off x="5465516" y="1348455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 w="31750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7" name="Group 36"/>
                <p:cNvGrpSpPr/>
                <p:nvPr/>
              </p:nvGrpSpPr>
              <p:grpSpPr>
                <a:xfrm>
                  <a:off x="1106313" y="3500117"/>
                  <a:ext cx="2366150" cy="2320431"/>
                  <a:chOff x="1106313" y="3500117"/>
                  <a:chExt cx="2366150" cy="2320431"/>
                </a:xfrm>
              </p:grpSpPr>
              <p:grpSp>
                <p:nvGrpSpPr>
                  <p:cNvPr id="13" name="Group 12"/>
                  <p:cNvGrpSpPr/>
                  <p:nvPr/>
                </p:nvGrpSpPr>
                <p:grpSpPr>
                  <a:xfrm>
                    <a:off x="1106313" y="4579335"/>
                    <a:ext cx="1271128" cy="1241213"/>
                    <a:chOff x="1106313" y="4579335"/>
                    <a:chExt cx="1271128" cy="1241213"/>
                  </a:xfrm>
                </p:grpSpPr>
                <p:sp>
                  <p:nvSpPr>
                    <p:cNvPr id="14" name="Rectangle 13"/>
                    <p:cNvSpPr/>
                    <p:nvPr/>
                  </p:nvSpPr>
                  <p:spPr>
                    <a:xfrm>
                      <a:off x="1227668" y="4670775"/>
                      <a:ext cx="1058333" cy="1058333"/>
                    </a:xfrm>
                    <a:prstGeom prst="rect">
                      <a:avLst/>
                    </a:prstGeom>
                    <a:no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5" name="Straight Connector 14"/>
                    <p:cNvCxnSpPr/>
                    <p:nvPr/>
                  </p:nvCxnSpPr>
                  <p:spPr>
                    <a:xfrm>
                      <a:off x="1227668" y="4670775"/>
                      <a:ext cx="1058333" cy="1058333"/>
                    </a:xfrm>
                    <a:prstGeom prst="line">
                      <a:avLst/>
                    </a:prstGeom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6" name="Oval 15"/>
                    <p:cNvSpPr/>
                    <p:nvPr/>
                  </p:nvSpPr>
                  <p:spPr>
                    <a:xfrm>
                      <a:off x="2194561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" name="Oval 16"/>
                    <p:cNvSpPr/>
                    <p:nvPr/>
                  </p:nvSpPr>
                  <p:spPr>
                    <a:xfrm>
                      <a:off x="1106313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" name="Oval 17"/>
                    <p:cNvSpPr/>
                    <p:nvPr/>
                  </p:nvSpPr>
                  <p:spPr>
                    <a:xfrm>
                      <a:off x="1162193" y="4579335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2201335" y="3500117"/>
                    <a:ext cx="1271128" cy="1241213"/>
                    <a:chOff x="1106313" y="4579335"/>
                    <a:chExt cx="1271128" cy="1241213"/>
                  </a:xfrm>
                </p:grpSpPr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1227668" y="4670775"/>
                      <a:ext cx="1058333" cy="1058333"/>
                    </a:xfrm>
                    <a:prstGeom prst="rect">
                      <a:avLst/>
                    </a:prstGeom>
                    <a:no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1" name="Straight Connector 20"/>
                    <p:cNvCxnSpPr/>
                    <p:nvPr/>
                  </p:nvCxnSpPr>
                  <p:spPr>
                    <a:xfrm>
                      <a:off x="1227668" y="4670775"/>
                      <a:ext cx="1058333" cy="1058333"/>
                    </a:xfrm>
                    <a:prstGeom prst="line">
                      <a:avLst/>
                    </a:prstGeom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2" name="Oval 21"/>
                    <p:cNvSpPr/>
                    <p:nvPr/>
                  </p:nvSpPr>
                  <p:spPr>
                    <a:xfrm>
                      <a:off x="2194561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" name="Oval 22"/>
                    <p:cNvSpPr/>
                    <p:nvPr/>
                  </p:nvSpPr>
                  <p:spPr>
                    <a:xfrm>
                      <a:off x="1106313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" name="Oval 23"/>
                    <p:cNvSpPr/>
                    <p:nvPr/>
                  </p:nvSpPr>
                  <p:spPr>
                    <a:xfrm>
                      <a:off x="1162193" y="4579335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38" name="Group 37"/>
                <p:cNvGrpSpPr/>
                <p:nvPr/>
              </p:nvGrpSpPr>
              <p:grpSpPr>
                <a:xfrm>
                  <a:off x="3282246" y="1348455"/>
                  <a:ext cx="2366150" cy="2320431"/>
                  <a:chOff x="1106313" y="3500117"/>
                  <a:chExt cx="2366150" cy="2320431"/>
                </a:xfrm>
              </p:grpSpPr>
              <p:grpSp>
                <p:nvGrpSpPr>
                  <p:cNvPr id="39" name="Group 38"/>
                  <p:cNvGrpSpPr/>
                  <p:nvPr/>
                </p:nvGrpSpPr>
                <p:grpSpPr>
                  <a:xfrm>
                    <a:off x="1106313" y="4579335"/>
                    <a:ext cx="1271128" cy="1241213"/>
                    <a:chOff x="1106313" y="4579335"/>
                    <a:chExt cx="1271128" cy="1241213"/>
                  </a:xfrm>
                </p:grpSpPr>
                <p:sp>
                  <p:nvSpPr>
                    <p:cNvPr id="46" name="Rectangle 45"/>
                    <p:cNvSpPr/>
                    <p:nvPr/>
                  </p:nvSpPr>
                  <p:spPr>
                    <a:xfrm>
                      <a:off x="1227668" y="4670775"/>
                      <a:ext cx="1058333" cy="1058333"/>
                    </a:xfrm>
                    <a:prstGeom prst="rect">
                      <a:avLst/>
                    </a:prstGeom>
                    <a:no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7" name="Straight Connector 46"/>
                    <p:cNvCxnSpPr/>
                    <p:nvPr/>
                  </p:nvCxnSpPr>
                  <p:spPr>
                    <a:xfrm>
                      <a:off x="1227668" y="4670775"/>
                      <a:ext cx="1058333" cy="1058333"/>
                    </a:xfrm>
                    <a:prstGeom prst="line">
                      <a:avLst/>
                    </a:prstGeom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8" name="Oval 47"/>
                    <p:cNvSpPr/>
                    <p:nvPr/>
                  </p:nvSpPr>
                  <p:spPr>
                    <a:xfrm>
                      <a:off x="2194561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" name="Oval 48"/>
                    <p:cNvSpPr/>
                    <p:nvPr/>
                  </p:nvSpPr>
                  <p:spPr>
                    <a:xfrm>
                      <a:off x="1106313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" name="Oval 49"/>
                    <p:cNvSpPr/>
                    <p:nvPr/>
                  </p:nvSpPr>
                  <p:spPr>
                    <a:xfrm>
                      <a:off x="1162193" y="4579335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0" name="Group 39"/>
                  <p:cNvGrpSpPr/>
                  <p:nvPr/>
                </p:nvGrpSpPr>
                <p:grpSpPr>
                  <a:xfrm>
                    <a:off x="2201335" y="3500117"/>
                    <a:ext cx="1271128" cy="1241213"/>
                    <a:chOff x="1106313" y="4579335"/>
                    <a:chExt cx="1271128" cy="1241213"/>
                  </a:xfrm>
                </p:grpSpPr>
                <p:sp>
                  <p:nvSpPr>
                    <p:cNvPr id="41" name="Rectangle 40"/>
                    <p:cNvSpPr/>
                    <p:nvPr/>
                  </p:nvSpPr>
                  <p:spPr>
                    <a:xfrm>
                      <a:off x="1227668" y="4670775"/>
                      <a:ext cx="1058333" cy="1058333"/>
                    </a:xfrm>
                    <a:prstGeom prst="rect">
                      <a:avLst/>
                    </a:prstGeom>
                    <a:no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2" name="Straight Connector 41"/>
                    <p:cNvCxnSpPr/>
                    <p:nvPr/>
                  </p:nvCxnSpPr>
                  <p:spPr>
                    <a:xfrm>
                      <a:off x="1227668" y="4670775"/>
                      <a:ext cx="1058333" cy="1058333"/>
                    </a:xfrm>
                    <a:prstGeom prst="line">
                      <a:avLst/>
                    </a:prstGeom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3" name="Oval 42"/>
                    <p:cNvSpPr/>
                    <p:nvPr/>
                  </p:nvSpPr>
                  <p:spPr>
                    <a:xfrm>
                      <a:off x="2194561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" name="Oval 43"/>
                    <p:cNvSpPr/>
                    <p:nvPr/>
                  </p:nvSpPr>
                  <p:spPr>
                    <a:xfrm>
                      <a:off x="1106313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" name="Oval 44"/>
                    <p:cNvSpPr/>
                    <p:nvPr/>
                  </p:nvSpPr>
                  <p:spPr>
                    <a:xfrm>
                      <a:off x="1162193" y="4579335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cxnSp>
            <p:nvCxnSpPr>
              <p:cNvPr id="53" name="Straight Connector 52"/>
              <p:cNvCxnSpPr>
                <a:stCxn id="7" idx="4"/>
                <a:endCxn id="18" idx="0"/>
              </p:cNvCxnSpPr>
              <p:nvPr/>
            </p:nvCxnSpPr>
            <p:spPr>
              <a:xfrm>
                <a:off x="2355418" y="1425221"/>
                <a:ext cx="55317" cy="302711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>
                <a:stCxn id="7" idx="5"/>
                <a:endCxn id="24" idx="1"/>
              </p:cNvCxnSpPr>
              <p:nvPr/>
            </p:nvCxnSpPr>
            <p:spPr>
              <a:xfrm>
                <a:off x="2420076" y="1398439"/>
                <a:ext cx="1021023" cy="2001461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5675480" y="3541887"/>
                <a:ext cx="1021023" cy="1930906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/>
              <p:cNvSpPr/>
              <p:nvPr/>
            </p:nvSpPr>
            <p:spPr>
              <a:xfrm>
                <a:off x="6641237" y="5468334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 w="31750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62" name="Straight Connector 61"/>
              <p:cNvCxnSpPr>
                <a:stCxn id="43" idx="4"/>
                <a:endCxn id="61" idx="0"/>
              </p:cNvCxnSpPr>
              <p:nvPr/>
            </p:nvCxnSpPr>
            <p:spPr>
              <a:xfrm>
                <a:off x="6714058" y="2462669"/>
                <a:ext cx="18619" cy="300566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>
                <a:stCxn id="7" idx="5"/>
                <a:endCxn id="50" idx="2"/>
              </p:cNvCxnSpPr>
              <p:nvPr/>
            </p:nvCxnSpPr>
            <p:spPr>
              <a:xfrm>
                <a:off x="2420076" y="1398439"/>
                <a:ext cx="2075152" cy="99367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>
                <a:stCxn id="22" idx="5"/>
                <a:endCxn id="61" idx="2"/>
              </p:cNvCxnSpPr>
              <p:nvPr/>
            </p:nvCxnSpPr>
            <p:spPr>
              <a:xfrm>
                <a:off x="4602783" y="4587549"/>
                <a:ext cx="2038454" cy="97222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>
                <a:stCxn id="45" idx="2"/>
                <a:endCxn id="7" idx="6"/>
              </p:cNvCxnSpPr>
              <p:nvPr/>
            </p:nvCxnSpPr>
            <p:spPr>
              <a:xfrm flipH="1">
                <a:off x="2446858" y="1312896"/>
                <a:ext cx="3143392" cy="2088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>
                <a:stCxn id="61" idx="3"/>
                <a:endCxn id="16" idx="6"/>
              </p:cNvCxnSpPr>
              <p:nvPr/>
            </p:nvCxnSpPr>
            <p:spPr>
              <a:xfrm flipH="1" flipV="1">
                <a:off x="3534543" y="5602109"/>
                <a:ext cx="3133476" cy="22323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Oval 81"/>
            <p:cNvSpPr/>
            <p:nvPr/>
          </p:nvSpPr>
          <p:spPr>
            <a:xfrm>
              <a:off x="4095600" y="1211861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3597197" y="1902741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5210378" y="4837852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4840666" y="5486395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>
              <a:stCxn id="82" idx="3"/>
              <a:endCxn id="83" idx="7"/>
            </p:cNvCxnSpPr>
            <p:nvPr/>
          </p:nvCxnSpPr>
          <p:spPr>
            <a:xfrm flipH="1">
              <a:off x="3753295" y="1367959"/>
              <a:ext cx="369087" cy="56156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84" idx="3"/>
              <a:endCxn id="85" idx="7"/>
            </p:cNvCxnSpPr>
            <p:nvPr/>
          </p:nvCxnSpPr>
          <p:spPr>
            <a:xfrm flipH="1">
              <a:off x="4996764" y="4993950"/>
              <a:ext cx="240396" cy="519227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1721556" y="465671"/>
              <a:ext cx="54849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/>
                <a:t>u</a:t>
              </a:r>
              <a:endParaRPr lang="en-US" sz="54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883401" y="445921"/>
              <a:ext cx="49743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/>
                <a:t>v</a:t>
              </a:r>
              <a:endParaRPr lang="en-US" sz="54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726706" y="5335695"/>
              <a:ext cx="48459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/>
                <a:t>x</a:t>
              </a:r>
              <a:endParaRPr lang="en-US" sz="54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793630" y="5374195"/>
              <a:ext cx="67969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/>
                <a:t>w</a:t>
              </a:r>
              <a:endParaRPr lang="en-US" sz="5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42307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63415" y="1211861"/>
            <a:ext cx="4560702" cy="4481688"/>
            <a:chOff x="2263415" y="1211861"/>
            <a:chExt cx="4560702" cy="4481688"/>
          </a:xfrm>
        </p:grpSpPr>
        <p:sp>
          <p:nvSpPr>
            <p:cNvPr id="7" name="Oval 6"/>
            <p:cNvSpPr/>
            <p:nvPr/>
          </p:nvSpPr>
          <p:spPr>
            <a:xfrm>
              <a:off x="2263978" y="1242341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622618" y="1221456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384770" y="4543776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2384770" y="4543776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3351663" y="5510669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263415" y="5510669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319295" y="4452336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479792" y="3464558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3479792" y="3464558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4446685" y="4431451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358437" y="4431451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414317" y="3373118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560703" y="2392114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4560703" y="2392114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5527596" y="3359007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439348" y="3359007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495228" y="2300674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655725" y="1312896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5655725" y="1312896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6622618" y="2279789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534370" y="2279789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5590250" y="1221456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stCxn id="7" idx="4"/>
              <a:endCxn id="18" idx="0"/>
            </p:cNvCxnSpPr>
            <p:nvPr/>
          </p:nvCxnSpPr>
          <p:spPr>
            <a:xfrm>
              <a:off x="2355418" y="1425221"/>
              <a:ext cx="55317" cy="302711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7" idx="5"/>
              <a:endCxn id="24" idx="1"/>
            </p:cNvCxnSpPr>
            <p:nvPr/>
          </p:nvCxnSpPr>
          <p:spPr>
            <a:xfrm>
              <a:off x="2420076" y="1398439"/>
              <a:ext cx="1021023" cy="200146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5675480" y="3541887"/>
              <a:ext cx="1021023" cy="193090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6641237" y="5468334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62" name="Straight Connector 61"/>
            <p:cNvCxnSpPr>
              <a:stCxn id="43" idx="4"/>
              <a:endCxn id="61" idx="0"/>
            </p:cNvCxnSpPr>
            <p:nvPr/>
          </p:nvCxnSpPr>
          <p:spPr>
            <a:xfrm>
              <a:off x="6714058" y="2462669"/>
              <a:ext cx="18619" cy="300566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7" idx="5"/>
              <a:endCxn id="50" idx="2"/>
            </p:cNvCxnSpPr>
            <p:nvPr/>
          </p:nvCxnSpPr>
          <p:spPr>
            <a:xfrm>
              <a:off x="2420076" y="1398439"/>
              <a:ext cx="2075152" cy="99367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22" idx="5"/>
              <a:endCxn id="61" idx="2"/>
            </p:cNvCxnSpPr>
            <p:nvPr/>
          </p:nvCxnSpPr>
          <p:spPr>
            <a:xfrm>
              <a:off x="4602783" y="4587549"/>
              <a:ext cx="2038454" cy="97222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45" idx="2"/>
              <a:endCxn id="7" idx="6"/>
            </p:cNvCxnSpPr>
            <p:nvPr/>
          </p:nvCxnSpPr>
          <p:spPr>
            <a:xfrm flipH="1">
              <a:off x="2446858" y="1312896"/>
              <a:ext cx="3143392" cy="2088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61" idx="3"/>
              <a:endCxn id="16" idx="6"/>
            </p:cNvCxnSpPr>
            <p:nvPr/>
          </p:nvCxnSpPr>
          <p:spPr>
            <a:xfrm flipH="1" flipV="1">
              <a:off x="3534543" y="5602109"/>
              <a:ext cx="3133476" cy="2232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4095600" y="1211861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3597197" y="1902741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5210378" y="4837852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4840666" y="5486395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>
              <a:stCxn id="82" idx="3"/>
              <a:endCxn id="83" idx="7"/>
            </p:cNvCxnSpPr>
            <p:nvPr/>
          </p:nvCxnSpPr>
          <p:spPr>
            <a:xfrm flipH="1">
              <a:off x="3753295" y="1367959"/>
              <a:ext cx="369087" cy="56156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84" idx="3"/>
              <a:endCxn id="85" idx="7"/>
            </p:cNvCxnSpPr>
            <p:nvPr/>
          </p:nvCxnSpPr>
          <p:spPr>
            <a:xfrm flipH="1">
              <a:off x="4996764" y="4993950"/>
              <a:ext cx="240396" cy="519227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9380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63415" y="1211861"/>
            <a:ext cx="4560702" cy="4481688"/>
            <a:chOff x="2263415" y="1211861"/>
            <a:chExt cx="4560702" cy="4481688"/>
          </a:xfrm>
        </p:grpSpPr>
        <p:sp>
          <p:nvSpPr>
            <p:cNvPr id="7" name="Oval 6"/>
            <p:cNvSpPr/>
            <p:nvPr/>
          </p:nvSpPr>
          <p:spPr>
            <a:xfrm>
              <a:off x="2263978" y="1242341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622618" y="1221456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384770" y="4543776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2384770" y="4543776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3351663" y="5510669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263415" y="5510669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319295" y="4452336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479792" y="3464558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3479792" y="3464558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4446685" y="4431451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358437" y="4431451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414317" y="3373118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560703" y="2392114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4560703" y="2392114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5527596" y="3359007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439348" y="3359007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495228" y="2300674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655725" y="1312896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5655725" y="1312896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6622618" y="2279789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534370" y="2279789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5590250" y="1221456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stCxn id="7" idx="4"/>
              <a:endCxn id="18" idx="0"/>
            </p:cNvCxnSpPr>
            <p:nvPr/>
          </p:nvCxnSpPr>
          <p:spPr>
            <a:xfrm>
              <a:off x="2355418" y="1425221"/>
              <a:ext cx="55317" cy="302711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7" idx="5"/>
              <a:endCxn id="24" idx="1"/>
            </p:cNvCxnSpPr>
            <p:nvPr/>
          </p:nvCxnSpPr>
          <p:spPr>
            <a:xfrm>
              <a:off x="2420076" y="1398439"/>
              <a:ext cx="1021023" cy="200146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5675480" y="3541887"/>
              <a:ext cx="1021023" cy="193090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6641237" y="5468334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62" name="Straight Connector 61"/>
            <p:cNvCxnSpPr>
              <a:stCxn id="43" idx="4"/>
              <a:endCxn id="61" idx="0"/>
            </p:cNvCxnSpPr>
            <p:nvPr/>
          </p:nvCxnSpPr>
          <p:spPr>
            <a:xfrm>
              <a:off x="6714058" y="2462669"/>
              <a:ext cx="18619" cy="300566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7" idx="5"/>
              <a:endCxn id="50" idx="2"/>
            </p:cNvCxnSpPr>
            <p:nvPr/>
          </p:nvCxnSpPr>
          <p:spPr>
            <a:xfrm>
              <a:off x="2420076" y="1398439"/>
              <a:ext cx="2075152" cy="99367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22" idx="5"/>
              <a:endCxn id="61" idx="2"/>
            </p:cNvCxnSpPr>
            <p:nvPr/>
          </p:nvCxnSpPr>
          <p:spPr>
            <a:xfrm>
              <a:off x="4602783" y="4587549"/>
              <a:ext cx="2038454" cy="97222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45" idx="2"/>
              <a:endCxn id="7" idx="6"/>
            </p:cNvCxnSpPr>
            <p:nvPr/>
          </p:nvCxnSpPr>
          <p:spPr>
            <a:xfrm flipH="1">
              <a:off x="2446858" y="1312896"/>
              <a:ext cx="3143392" cy="2088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61" idx="3"/>
              <a:endCxn id="16" idx="6"/>
            </p:cNvCxnSpPr>
            <p:nvPr/>
          </p:nvCxnSpPr>
          <p:spPr>
            <a:xfrm flipH="1" flipV="1">
              <a:off x="3534543" y="5602109"/>
              <a:ext cx="3133476" cy="2232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4095600" y="1211861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3597197" y="1902741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5210378" y="4837852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4840666" y="5486395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>
              <a:stCxn id="82" idx="3"/>
              <a:endCxn id="83" idx="7"/>
            </p:cNvCxnSpPr>
            <p:nvPr/>
          </p:nvCxnSpPr>
          <p:spPr>
            <a:xfrm flipH="1">
              <a:off x="3753295" y="1367959"/>
              <a:ext cx="369087" cy="56156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84" idx="3"/>
              <a:endCxn id="85" idx="7"/>
            </p:cNvCxnSpPr>
            <p:nvPr/>
          </p:nvCxnSpPr>
          <p:spPr>
            <a:xfrm flipH="1">
              <a:off x="4996764" y="4993950"/>
              <a:ext cx="240396" cy="519227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8385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2416370" y="1522306"/>
            <a:ext cx="4393644" cy="3892408"/>
            <a:chOff x="2416370" y="1522306"/>
            <a:chExt cx="4393644" cy="3892408"/>
          </a:xfrm>
        </p:grpSpPr>
        <p:sp>
          <p:nvSpPr>
            <p:cNvPr id="4" name="Oval 3"/>
            <p:cNvSpPr/>
            <p:nvPr/>
          </p:nvSpPr>
          <p:spPr>
            <a:xfrm>
              <a:off x="2486934" y="1522306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6627134" y="1644225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416370" y="5231834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509157" y="5192888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>
              <a:stCxn id="4" idx="5"/>
              <a:endCxn id="7" idx="1"/>
            </p:cNvCxnSpPr>
            <p:nvPr/>
          </p:nvCxnSpPr>
          <p:spPr>
            <a:xfrm>
              <a:off x="2643032" y="1678404"/>
              <a:ext cx="3892907" cy="354126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6" idx="7"/>
            </p:cNvCxnSpPr>
            <p:nvPr/>
          </p:nvCxnSpPr>
          <p:spPr>
            <a:xfrm flipV="1">
              <a:off x="2572468" y="3725332"/>
              <a:ext cx="1801976" cy="15332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endCxn id="5" idx="3"/>
            </p:cNvCxnSpPr>
            <p:nvPr/>
          </p:nvCxnSpPr>
          <p:spPr>
            <a:xfrm flipV="1">
              <a:off x="4851940" y="1800323"/>
              <a:ext cx="1801976" cy="156006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reeform 20"/>
            <p:cNvSpPr/>
            <p:nvPr/>
          </p:nvSpPr>
          <p:spPr>
            <a:xfrm>
              <a:off x="4243366" y="3062111"/>
              <a:ext cx="624967" cy="663222"/>
            </a:xfrm>
            <a:custGeom>
              <a:avLst/>
              <a:gdLst>
                <a:gd name="connsiteX0" fmla="*/ 145190 w 624967"/>
                <a:gd name="connsiteY0" fmla="*/ 663222 h 663222"/>
                <a:gd name="connsiteX1" fmla="*/ 4078 w 624967"/>
                <a:gd name="connsiteY1" fmla="*/ 282222 h 663222"/>
                <a:gd name="connsiteX2" fmla="*/ 286301 w 624967"/>
                <a:gd name="connsiteY2" fmla="*/ 0 h 663222"/>
                <a:gd name="connsiteX3" fmla="*/ 624967 w 624967"/>
                <a:gd name="connsiteY3" fmla="*/ 282222 h 663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4967" h="663222">
                  <a:moveTo>
                    <a:pt x="145190" y="663222"/>
                  </a:moveTo>
                  <a:cubicBezTo>
                    <a:pt x="62875" y="527990"/>
                    <a:pt x="-19440" y="392759"/>
                    <a:pt x="4078" y="282222"/>
                  </a:cubicBezTo>
                  <a:cubicBezTo>
                    <a:pt x="27596" y="171685"/>
                    <a:pt x="182820" y="0"/>
                    <a:pt x="286301" y="0"/>
                  </a:cubicBezTo>
                  <a:cubicBezTo>
                    <a:pt x="389782" y="0"/>
                    <a:pt x="624967" y="282222"/>
                    <a:pt x="624967" y="282222"/>
                  </a:cubicBezTo>
                </a:path>
              </a:pathLst>
            </a:cu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03496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486934" y="1522306"/>
            <a:ext cx="182880" cy="182880"/>
          </a:xfrm>
          <a:prstGeom prst="ellipse">
            <a:avLst/>
          </a:prstGeom>
          <a:solidFill>
            <a:schemeClr val="tx1"/>
          </a:solidFill>
          <a:ln w="317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627134" y="1644225"/>
            <a:ext cx="182880" cy="182880"/>
          </a:xfrm>
          <a:prstGeom prst="ellipse">
            <a:avLst/>
          </a:prstGeom>
          <a:solidFill>
            <a:schemeClr val="tx1"/>
          </a:solidFill>
          <a:ln w="317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416370" y="5231834"/>
            <a:ext cx="182880" cy="182880"/>
          </a:xfrm>
          <a:prstGeom prst="ellipse">
            <a:avLst/>
          </a:prstGeom>
          <a:solidFill>
            <a:schemeClr val="tx1"/>
          </a:solidFill>
          <a:ln w="317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509157" y="5192888"/>
            <a:ext cx="182880" cy="182880"/>
          </a:xfrm>
          <a:prstGeom prst="ellipse">
            <a:avLst/>
          </a:prstGeom>
          <a:solidFill>
            <a:schemeClr val="tx1"/>
          </a:solidFill>
          <a:ln w="317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4" idx="5"/>
          </p:cNvCxnSpPr>
          <p:nvPr/>
        </p:nvCxnSpPr>
        <p:spPr>
          <a:xfrm>
            <a:off x="2643032" y="1678404"/>
            <a:ext cx="1137700" cy="92254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60" idx="7"/>
          </p:cNvCxnSpPr>
          <p:nvPr/>
        </p:nvCxnSpPr>
        <p:spPr>
          <a:xfrm flipV="1">
            <a:off x="2458703" y="4107124"/>
            <a:ext cx="1345118" cy="126864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35" idx="6"/>
            <a:endCxn id="5" idx="3"/>
          </p:cNvCxnSpPr>
          <p:nvPr/>
        </p:nvCxnSpPr>
        <p:spPr>
          <a:xfrm flipV="1">
            <a:off x="5383737" y="1800323"/>
            <a:ext cx="1270179" cy="80062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29" idx="5"/>
          </p:cNvCxnSpPr>
          <p:nvPr/>
        </p:nvCxnSpPr>
        <p:spPr>
          <a:xfrm>
            <a:off x="5380797" y="4138134"/>
            <a:ext cx="1142471" cy="112531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3747591" y="2568346"/>
            <a:ext cx="1642853" cy="1594431"/>
            <a:chOff x="2263415" y="1221456"/>
            <a:chExt cx="4560702" cy="4472093"/>
          </a:xfrm>
        </p:grpSpPr>
        <p:sp>
          <p:nvSpPr>
            <p:cNvPr id="24" name="Oval 23"/>
            <p:cNvSpPr/>
            <p:nvPr/>
          </p:nvSpPr>
          <p:spPr>
            <a:xfrm>
              <a:off x="2263978" y="1242341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263415" y="1221456"/>
              <a:ext cx="4542083" cy="4472093"/>
              <a:chOff x="1106313" y="1348455"/>
              <a:chExt cx="4542083" cy="4472093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5465516" y="1348455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 w="31750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36" name="Group 35"/>
              <p:cNvGrpSpPr/>
              <p:nvPr/>
            </p:nvGrpSpPr>
            <p:grpSpPr>
              <a:xfrm>
                <a:off x="1106313" y="3500117"/>
                <a:ext cx="2366150" cy="2320431"/>
                <a:chOff x="1106313" y="3500117"/>
                <a:chExt cx="2366150" cy="2320431"/>
              </a:xfrm>
            </p:grpSpPr>
            <p:grpSp>
              <p:nvGrpSpPr>
                <p:cNvPr id="50" name="Group 49"/>
                <p:cNvGrpSpPr/>
                <p:nvPr/>
              </p:nvGrpSpPr>
              <p:grpSpPr>
                <a:xfrm>
                  <a:off x="1106313" y="4579335"/>
                  <a:ext cx="1271128" cy="1241213"/>
                  <a:chOff x="1106313" y="4579335"/>
                  <a:chExt cx="1271128" cy="1241213"/>
                </a:xfrm>
              </p:grpSpPr>
              <p:sp>
                <p:nvSpPr>
                  <p:cNvPr id="57" name="Rectangle 56"/>
                  <p:cNvSpPr/>
                  <p:nvPr/>
                </p:nvSpPr>
                <p:spPr>
                  <a:xfrm>
                    <a:off x="1227668" y="4670775"/>
                    <a:ext cx="1058333" cy="1058333"/>
                  </a:xfrm>
                  <a:prstGeom prst="rect">
                    <a:avLst/>
                  </a:prstGeom>
                  <a:noFill/>
                  <a:ln w="317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8" name="Straight Connector 57"/>
                  <p:cNvCxnSpPr/>
                  <p:nvPr/>
                </p:nvCxnSpPr>
                <p:spPr>
                  <a:xfrm>
                    <a:off x="1227668" y="4670775"/>
                    <a:ext cx="1058333" cy="1058333"/>
                  </a:xfrm>
                  <a:prstGeom prst="line">
                    <a:avLst/>
                  </a:prstGeom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9" name="Oval 58"/>
                  <p:cNvSpPr/>
                  <p:nvPr/>
                </p:nvSpPr>
                <p:spPr>
                  <a:xfrm>
                    <a:off x="2194561" y="5637668"/>
                    <a:ext cx="182880" cy="182880"/>
                  </a:xfrm>
                  <a:prstGeom prst="ellipse">
                    <a:avLst/>
                  </a:prstGeom>
                  <a:solidFill>
                    <a:schemeClr val="tx1"/>
                  </a:solidFill>
                  <a:ln w="31750"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" name="Oval 59"/>
                  <p:cNvSpPr/>
                  <p:nvPr/>
                </p:nvSpPr>
                <p:spPr>
                  <a:xfrm>
                    <a:off x="1106313" y="5637668"/>
                    <a:ext cx="182880" cy="182880"/>
                  </a:xfrm>
                  <a:prstGeom prst="ellipse">
                    <a:avLst/>
                  </a:prstGeom>
                  <a:solidFill>
                    <a:schemeClr val="tx1"/>
                  </a:solidFill>
                  <a:ln w="31750"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" name="Oval 60"/>
                  <p:cNvSpPr/>
                  <p:nvPr/>
                </p:nvSpPr>
                <p:spPr>
                  <a:xfrm>
                    <a:off x="1162193" y="4579335"/>
                    <a:ext cx="182880" cy="182880"/>
                  </a:xfrm>
                  <a:prstGeom prst="ellipse">
                    <a:avLst/>
                  </a:prstGeom>
                  <a:solidFill>
                    <a:schemeClr val="tx1"/>
                  </a:solidFill>
                  <a:ln w="31750"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" name="Group 50"/>
                <p:cNvGrpSpPr/>
                <p:nvPr/>
              </p:nvGrpSpPr>
              <p:grpSpPr>
                <a:xfrm>
                  <a:off x="2201335" y="3500117"/>
                  <a:ext cx="1271128" cy="1241213"/>
                  <a:chOff x="1106313" y="4579335"/>
                  <a:chExt cx="1271128" cy="1241213"/>
                </a:xfrm>
              </p:grpSpPr>
              <p:sp>
                <p:nvSpPr>
                  <p:cNvPr id="52" name="Rectangle 51"/>
                  <p:cNvSpPr/>
                  <p:nvPr/>
                </p:nvSpPr>
                <p:spPr>
                  <a:xfrm>
                    <a:off x="1227668" y="4670775"/>
                    <a:ext cx="1058333" cy="1058333"/>
                  </a:xfrm>
                  <a:prstGeom prst="rect">
                    <a:avLst/>
                  </a:prstGeom>
                  <a:noFill/>
                  <a:ln w="317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3" name="Straight Connector 52"/>
                  <p:cNvCxnSpPr/>
                  <p:nvPr/>
                </p:nvCxnSpPr>
                <p:spPr>
                  <a:xfrm>
                    <a:off x="1227668" y="4670775"/>
                    <a:ext cx="1058333" cy="1058333"/>
                  </a:xfrm>
                  <a:prstGeom prst="line">
                    <a:avLst/>
                  </a:prstGeom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4" name="Oval 53"/>
                  <p:cNvSpPr/>
                  <p:nvPr/>
                </p:nvSpPr>
                <p:spPr>
                  <a:xfrm>
                    <a:off x="2194561" y="5637668"/>
                    <a:ext cx="182880" cy="182880"/>
                  </a:xfrm>
                  <a:prstGeom prst="ellipse">
                    <a:avLst/>
                  </a:prstGeom>
                  <a:solidFill>
                    <a:schemeClr val="tx1"/>
                  </a:solidFill>
                  <a:ln w="31750"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" name="Oval 54"/>
                  <p:cNvSpPr/>
                  <p:nvPr/>
                </p:nvSpPr>
                <p:spPr>
                  <a:xfrm>
                    <a:off x="1106313" y="5637668"/>
                    <a:ext cx="182880" cy="182880"/>
                  </a:xfrm>
                  <a:prstGeom prst="ellipse">
                    <a:avLst/>
                  </a:prstGeom>
                  <a:solidFill>
                    <a:schemeClr val="tx1"/>
                  </a:solidFill>
                  <a:ln w="31750"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" name="Oval 55"/>
                  <p:cNvSpPr/>
                  <p:nvPr/>
                </p:nvSpPr>
                <p:spPr>
                  <a:xfrm>
                    <a:off x="1162193" y="4579335"/>
                    <a:ext cx="182880" cy="182880"/>
                  </a:xfrm>
                  <a:prstGeom prst="ellipse">
                    <a:avLst/>
                  </a:prstGeom>
                  <a:solidFill>
                    <a:schemeClr val="tx1"/>
                  </a:solidFill>
                  <a:ln w="31750"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37" name="Group 36"/>
              <p:cNvGrpSpPr/>
              <p:nvPr/>
            </p:nvGrpSpPr>
            <p:grpSpPr>
              <a:xfrm>
                <a:off x="3282246" y="1348455"/>
                <a:ext cx="2366150" cy="2320431"/>
                <a:chOff x="1106313" y="3500117"/>
                <a:chExt cx="2366150" cy="2320431"/>
              </a:xfrm>
            </p:grpSpPr>
            <p:grpSp>
              <p:nvGrpSpPr>
                <p:cNvPr id="38" name="Group 37"/>
                <p:cNvGrpSpPr/>
                <p:nvPr/>
              </p:nvGrpSpPr>
              <p:grpSpPr>
                <a:xfrm>
                  <a:off x="1106313" y="4579335"/>
                  <a:ext cx="1271128" cy="1241213"/>
                  <a:chOff x="1106313" y="4579335"/>
                  <a:chExt cx="1271128" cy="1241213"/>
                </a:xfrm>
              </p:grpSpPr>
              <p:sp>
                <p:nvSpPr>
                  <p:cNvPr id="45" name="Rectangle 44"/>
                  <p:cNvSpPr/>
                  <p:nvPr/>
                </p:nvSpPr>
                <p:spPr>
                  <a:xfrm>
                    <a:off x="1227668" y="4670775"/>
                    <a:ext cx="1058333" cy="1058333"/>
                  </a:xfrm>
                  <a:prstGeom prst="rect">
                    <a:avLst/>
                  </a:prstGeom>
                  <a:noFill/>
                  <a:ln w="317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6" name="Straight Connector 45"/>
                  <p:cNvCxnSpPr/>
                  <p:nvPr/>
                </p:nvCxnSpPr>
                <p:spPr>
                  <a:xfrm>
                    <a:off x="1227668" y="4670775"/>
                    <a:ext cx="1058333" cy="1058333"/>
                  </a:xfrm>
                  <a:prstGeom prst="line">
                    <a:avLst/>
                  </a:prstGeom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7" name="Oval 46"/>
                  <p:cNvSpPr/>
                  <p:nvPr/>
                </p:nvSpPr>
                <p:spPr>
                  <a:xfrm>
                    <a:off x="2194561" y="5637668"/>
                    <a:ext cx="182880" cy="182880"/>
                  </a:xfrm>
                  <a:prstGeom prst="ellipse">
                    <a:avLst/>
                  </a:prstGeom>
                  <a:solidFill>
                    <a:schemeClr val="tx1"/>
                  </a:solidFill>
                  <a:ln w="31750"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" name="Oval 47"/>
                  <p:cNvSpPr/>
                  <p:nvPr/>
                </p:nvSpPr>
                <p:spPr>
                  <a:xfrm>
                    <a:off x="1106313" y="5637668"/>
                    <a:ext cx="182880" cy="182880"/>
                  </a:xfrm>
                  <a:prstGeom prst="ellipse">
                    <a:avLst/>
                  </a:prstGeom>
                  <a:solidFill>
                    <a:schemeClr val="tx1"/>
                  </a:solidFill>
                  <a:ln w="31750"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" name="Oval 48"/>
                  <p:cNvSpPr/>
                  <p:nvPr/>
                </p:nvSpPr>
                <p:spPr>
                  <a:xfrm>
                    <a:off x="1162193" y="4579335"/>
                    <a:ext cx="182880" cy="182880"/>
                  </a:xfrm>
                  <a:prstGeom prst="ellipse">
                    <a:avLst/>
                  </a:prstGeom>
                  <a:solidFill>
                    <a:schemeClr val="tx1"/>
                  </a:solidFill>
                  <a:ln w="31750"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9" name="Group 38"/>
                <p:cNvGrpSpPr/>
                <p:nvPr/>
              </p:nvGrpSpPr>
              <p:grpSpPr>
                <a:xfrm>
                  <a:off x="2201335" y="3500117"/>
                  <a:ext cx="1271128" cy="1241213"/>
                  <a:chOff x="1106313" y="4579335"/>
                  <a:chExt cx="1271128" cy="1241213"/>
                </a:xfrm>
              </p:grpSpPr>
              <p:sp>
                <p:nvSpPr>
                  <p:cNvPr id="40" name="Rectangle 39"/>
                  <p:cNvSpPr/>
                  <p:nvPr/>
                </p:nvSpPr>
                <p:spPr>
                  <a:xfrm>
                    <a:off x="1227668" y="4670775"/>
                    <a:ext cx="1058333" cy="1058333"/>
                  </a:xfrm>
                  <a:prstGeom prst="rect">
                    <a:avLst/>
                  </a:prstGeom>
                  <a:noFill/>
                  <a:ln w="317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1" name="Straight Connector 40"/>
                  <p:cNvCxnSpPr/>
                  <p:nvPr/>
                </p:nvCxnSpPr>
                <p:spPr>
                  <a:xfrm>
                    <a:off x="1227668" y="4670775"/>
                    <a:ext cx="1058333" cy="1058333"/>
                  </a:xfrm>
                  <a:prstGeom prst="line">
                    <a:avLst/>
                  </a:prstGeom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2" name="Oval 41"/>
                  <p:cNvSpPr/>
                  <p:nvPr/>
                </p:nvSpPr>
                <p:spPr>
                  <a:xfrm>
                    <a:off x="2194561" y="5637668"/>
                    <a:ext cx="182880" cy="182880"/>
                  </a:xfrm>
                  <a:prstGeom prst="ellipse">
                    <a:avLst/>
                  </a:prstGeom>
                  <a:solidFill>
                    <a:schemeClr val="tx1"/>
                  </a:solidFill>
                  <a:ln w="31750"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" name="Oval 42"/>
                  <p:cNvSpPr/>
                  <p:nvPr/>
                </p:nvSpPr>
                <p:spPr>
                  <a:xfrm>
                    <a:off x="1106313" y="5637668"/>
                    <a:ext cx="182880" cy="182880"/>
                  </a:xfrm>
                  <a:prstGeom prst="ellipse">
                    <a:avLst/>
                  </a:prstGeom>
                  <a:solidFill>
                    <a:schemeClr val="tx1"/>
                  </a:solidFill>
                  <a:ln w="31750"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" name="Oval 43"/>
                  <p:cNvSpPr/>
                  <p:nvPr/>
                </p:nvSpPr>
                <p:spPr>
                  <a:xfrm>
                    <a:off x="1162193" y="4579335"/>
                    <a:ext cx="182880" cy="182880"/>
                  </a:xfrm>
                  <a:prstGeom prst="ellipse">
                    <a:avLst/>
                  </a:prstGeom>
                  <a:solidFill>
                    <a:schemeClr val="tx1"/>
                  </a:solidFill>
                  <a:ln w="31750"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cxnSp>
          <p:nvCxnSpPr>
            <p:cNvPr id="26" name="Straight Connector 25"/>
            <p:cNvCxnSpPr>
              <a:stCxn id="24" idx="4"/>
              <a:endCxn id="61" idx="0"/>
            </p:cNvCxnSpPr>
            <p:nvPr/>
          </p:nvCxnSpPr>
          <p:spPr>
            <a:xfrm>
              <a:off x="2355418" y="1425221"/>
              <a:ext cx="55317" cy="302711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24" idx="5"/>
              <a:endCxn id="56" idx="1"/>
            </p:cNvCxnSpPr>
            <p:nvPr/>
          </p:nvCxnSpPr>
          <p:spPr>
            <a:xfrm>
              <a:off x="2420076" y="1398439"/>
              <a:ext cx="1021023" cy="200146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5675480" y="3541887"/>
              <a:ext cx="1021023" cy="193090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6641237" y="5468334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>
              <a:stCxn id="42" idx="4"/>
              <a:endCxn id="29" idx="0"/>
            </p:cNvCxnSpPr>
            <p:nvPr/>
          </p:nvCxnSpPr>
          <p:spPr>
            <a:xfrm>
              <a:off x="6714058" y="2462669"/>
              <a:ext cx="18619" cy="300566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4" idx="5"/>
              <a:endCxn id="49" idx="2"/>
            </p:cNvCxnSpPr>
            <p:nvPr/>
          </p:nvCxnSpPr>
          <p:spPr>
            <a:xfrm>
              <a:off x="2420076" y="1398439"/>
              <a:ext cx="2075152" cy="99367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54" idx="5"/>
              <a:endCxn id="29" idx="2"/>
            </p:cNvCxnSpPr>
            <p:nvPr/>
          </p:nvCxnSpPr>
          <p:spPr>
            <a:xfrm>
              <a:off x="4602783" y="4587549"/>
              <a:ext cx="2038454" cy="97222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44" idx="2"/>
              <a:endCxn id="24" idx="6"/>
            </p:cNvCxnSpPr>
            <p:nvPr/>
          </p:nvCxnSpPr>
          <p:spPr>
            <a:xfrm flipH="1">
              <a:off x="2446858" y="1312896"/>
              <a:ext cx="3143392" cy="2088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29" idx="3"/>
              <a:endCxn id="59" idx="6"/>
            </p:cNvCxnSpPr>
            <p:nvPr/>
          </p:nvCxnSpPr>
          <p:spPr>
            <a:xfrm flipH="1" flipV="1">
              <a:off x="3534543" y="5602109"/>
              <a:ext cx="3133476" cy="2232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2616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0"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22</Words>
  <Application>Microsoft Macintosh PowerPoint</Application>
  <PresentationFormat>On-screen Show (4:3)</PresentationFormat>
  <Paragraphs>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3-Color Planar Crossover Gadget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MIT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Albert R Meyer</dc:creator>
  <cp:keywords/>
  <dc:description/>
  <cp:lastModifiedBy>Albert R Meyer</cp:lastModifiedBy>
  <cp:revision>17</cp:revision>
  <cp:lastPrinted>2014-04-06T19:18:34Z</cp:lastPrinted>
  <dcterms:created xsi:type="dcterms:W3CDTF">2014-04-06T17:07:23Z</dcterms:created>
  <dcterms:modified xsi:type="dcterms:W3CDTF">2014-04-06T19:18:40Z</dcterms:modified>
  <cp:category/>
</cp:coreProperties>
</file>