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embeddings/oleObject47.bin" ContentType="application/vnd.openxmlformats-officedocument.oleObject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embeddings/oleObject42.bin" ContentType="application/vnd.openxmlformats-officedocument.oleObject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embeddings/oleObject39.bin" ContentType="application/vnd.openxmlformats-officedocument.oleObject"/>
  <Override PartName="/ppt/slides/slide4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embeddings/oleObject49.bin" ContentType="application/vnd.openxmlformats-officedocument.oleObject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slides/slide15.xml" ContentType="application/vnd.openxmlformats-officedocument.presentationml.slide+xml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embeddings/oleObject45.bin" ContentType="application/vnd.openxmlformats-officedocument.oleObject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0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embeddings/oleObject46.bin" ContentType="application/vnd.openxmlformats-officedocument.oleObject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embeddings/oleObject41.bin" ContentType="application/vnd.openxmlformats-officedocument.oleObject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63" r:id="rId42"/>
    <p:sldId id="340" r:id="rId43"/>
    <p:sldId id="341" r:id="rId44"/>
    <p:sldId id="342" r:id="rId45"/>
    <p:sldId id="343" r:id="rId46"/>
    <p:sldId id="345" r:id="rId47"/>
    <p:sldId id="346" r:id="rId48"/>
    <p:sldId id="347" r:id="rId49"/>
    <p:sldId id="348" r:id="rId50"/>
    <p:sldId id="361" r:id="rId51"/>
    <p:sldId id="349" r:id="rId52"/>
    <p:sldId id="350" r:id="rId53"/>
    <p:sldId id="352" r:id="rId54"/>
    <p:sldId id="351" r:id="rId55"/>
    <p:sldId id="353" r:id="rId56"/>
    <p:sldId id="354" r:id="rId57"/>
    <p:sldId id="285" r:id="rId58"/>
  </p:sldIdLst>
  <p:sldSz cx="9144000" cy="6858000" type="screen4x3"/>
  <p:notesSz cx="7315200" cy="9601200"/>
  <p:embeddedFontLst>
    <p:embeddedFont>
      <p:font typeface="Comic Sans MS"/>
      <p:regular r:id="rId61"/>
      <p:bold r:id="rId62"/>
    </p:embeddedFont>
    <p:embeddedFont>
      <p:font typeface="Euclid Symbol" charset="2"/>
      <p:regular r:id="rId63"/>
      <p:bold r:id="rId64"/>
      <p:italic r:id="rId65"/>
      <p:boldItalic r:id="rId66"/>
    </p:embeddedFont>
    <p:embeddedFont>
      <p:font typeface="Euclid Math One" charset="2"/>
      <p:regular r:id="rId67"/>
      <p:bold r:id="rId68"/>
    </p:embeddedFont>
    <p:embeddedFont>
      <p:font typeface="Euclid Extra" charset="2"/>
      <p:regular r:id="rId69"/>
      <p:bold r:id="rId7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45" d="100"/>
          <a:sy n="145" d="100"/>
        </p:scale>
        <p:origin x="-1400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4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3.fntdata"/><Relationship Id="rId64" Type="http://schemas.openxmlformats.org/officeDocument/2006/relationships/font" Target="fonts/font4.fntdata"/><Relationship Id="rId65" Type="http://schemas.openxmlformats.org/officeDocument/2006/relationships/font" Target="fonts/font5.fntdata"/><Relationship Id="rId66" Type="http://schemas.openxmlformats.org/officeDocument/2006/relationships/font" Target="fonts/font6.fntdata"/><Relationship Id="rId67" Type="http://schemas.openxmlformats.org/officeDocument/2006/relationships/font" Target="fonts/font7.fntdata"/><Relationship Id="rId68" Type="http://schemas.openxmlformats.org/officeDocument/2006/relationships/font" Target="fonts/font8.fntdata"/><Relationship Id="rId69" Type="http://schemas.openxmlformats.org/officeDocument/2006/relationships/font" Target="fonts/font9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10.fntdata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handoutMaster" Target="handoutMasters/handoutMaster1.xml"/><Relationship Id="rId61" Type="http://schemas.openxmlformats.org/officeDocument/2006/relationships/font" Target="fonts/font1.fntdata"/><Relationship Id="rId62" Type="http://schemas.openxmlformats.org/officeDocument/2006/relationships/font" Target="fonts/font2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ict"/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pict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ict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Relationship Id="rId2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Relationship Id="rId2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303178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29,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5.bin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2.bin"/><Relationship Id="rId6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oleObject36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oleObject" Target="../embeddings/oleObject39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7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8.bin"/><Relationship Id="rId5" Type="http://schemas.openxmlformats.org/officeDocument/2006/relationships/oleObject" Target="../embeddings/oleObject49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p:oleObj spid="_x0000_s486402" name="Equation" r:id="rId4" imgW="2171700" imgH="53340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p:oleObj spid="_x0000_s486405" name="Equation" r:id="rId5" imgW="1308100" imgH="3429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</a:t>
            </a:r>
            <a:r>
              <a:rPr lang="en-US" sz="6000" dirty="0" smtClean="0"/>
              <a:t>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p:oleObj spid="_x0000_s196610" name="Equation" r:id="rId4" imgW="14478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p:oleObj spid="_x0000_s196611" name="Equation" r:id="rId5" imgW="19812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p:oleObj spid="_x0000_s560130" name="Equation" r:id="rId4" imgW="14478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p:oleObj spid="_x0000_s560131" name="Equation" r:id="rId5" imgW="19812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</a:t>
            </a:r>
            <a:r>
              <a:rPr lang="en-US" sz="4400" dirty="0" smtClean="0">
                <a:latin typeface="+mj-lt"/>
              </a:rPr>
              <a:t>ives </a:t>
            </a:r>
            <a:r>
              <a:rPr lang="en-US" sz="4400" dirty="0" smtClean="0">
                <a:latin typeface="+mj-lt"/>
              </a:rPr>
              <a:t>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0688" y="2863850"/>
          <a:ext cx="8272462" cy="2451100"/>
        </p:xfrm>
        <a:graphic>
          <a:graphicData uri="http://schemas.openxmlformats.org/presentationml/2006/ole">
            <p:oleObj spid="_x0000_s210946" name="Equation" r:id="rId4" imgW="16764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751" y="1079061"/>
            <a:ext cx="7394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>
                <a:latin typeface="+mj-lt"/>
              </a:rPr>
              <a:t>Def: </a:t>
            </a:r>
            <a:r>
              <a:rPr lang="en-US" sz="4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4400" i="0" dirty="0">
              <a:solidFill>
                <a:srgbClr val="9B2894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</a:t>
            </a:r>
            <a:r>
              <a:rPr lang="en-US" sz="4400" dirty="0" smtClean="0">
                <a:solidFill>
                  <a:srgbClr val="0000FF"/>
                </a:solidFill>
              </a:rPr>
              <a:t>)+p</a:t>
            </a:r>
            <a:endParaRPr lang="en-US" sz="44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155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</a:t>
            </a:r>
            <a:r>
              <a:rPr lang="en-US" sz="4400" i="0" dirty="0" smtClean="0">
                <a:latin typeface="+mj-lt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</a:t>
            </a:r>
            <a:endParaRPr lang="en-US" sz="4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020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</a:t>
            </a:r>
            <a:r>
              <a:rPr lang="en-US" sz="4400" dirty="0" smtClean="0">
                <a:solidFill>
                  <a:srgbClr val="0000FF"/>
                </a:solidFill>
              </a:rPr>
              <a:t>)+p</a:t>
            </a:r>
            <a:endParaRPr lang="en-US" sz="44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1026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p:oleObj spid="_x0000_s1027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p:oleObj spid="_x0000_s239618" name="Equation" r:id="rId4" imgW="1701800" imgH="30480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538399" y="3315462"/>
          <a:ext cx="8172450" cy="2568575"/>
        </p:xfrm>
        <a:graphic>
          <a:graphicData uri="http://schemas.openxmlformats.org/presentationml/2006/ole">
            <p:oleObj spid="_x0000_s241667" name="Equation" r:id="rId5" imgW="2019300" imgH="6350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592" y="1371600"/>
            <a:ext cx="4891839" cy="4191000"/>
            <a:chOff x="371592" y="1371600"/>
            <a:chExt cx="4891839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3250259" cy="1290696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7031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</a:p>
          <a:p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algn="ctr"/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E1FEF93-960A-4432-A981-01A75AA852B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2027</Words>
  <Application>Microsoft Macintosh PowerPoint</Application>
  <PresentationFormat>On-screen Show (4:3)</PresentationFormat>
  <Paragraphs>392</Paragraphs>
  <Slides>57</Slides>
  <Notes>57</Notes>
  <HiddenSlides>24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Comic Sans MS</vt:lpstr>
      <vt:lpstr>Euclid Symbol</vt:lpstr>
      <vt:lpstr>Euclid Math One</vt:lpstr>
      <vt:lpstr>Euclid Extra</vt:lpstr>
      <vt:lpstr>Default Design</vt:lpstr>
      <vt:lpstr>Equation</vt:lpstr>
      <vt:lpstr>MathType 6.0 Equation</vt:lpstr>
      <vt:lpstr>Slide 1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Slide 35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Meyer</cp:lastModifiedBy>
  <cp:revision>70</cp:revision>
  <cp:lastPrinted>2009-12-04T17:34:46Z</cp:lastPrinted>
  <dcterms:created xsi:type="dcterms:W3CDTF">2011-04-29T15:21:58Z</dcterms:created>
  <dcterms:modified xsi:type="dcterms:W3CDTF">2011-04-29T16:15:33Z</dcterms:modified>
</cp:coreProperties>
</file>