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notesSlides/notesSlide27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9.xml" ContentType="application/vnd.openxmlformats-officedocument.presentationml.notesSlide+xml"/>
  <Override PartName="/ppt/embeddings/oleObject42.bin" ContentType="application/vnd.openxmlformats-officedocument.oleObject"/>
  <Override PartName="/ppt/notesSlides/notesSlide30.xml" ContentType="application/vnd.openxmlformats-officedocument.presentationml.notesSlide+xml"/>
  <Override PartName="/ppt/embeddings/oleObject43.bin" ContentType="application/vnd.openxmlformats-officedocument.oleObject"/>
  <Override PartName="/ppt/notesSlides/notesSlide31.xml" ContentType="application/vnd.openxmlformats-officedocument.presentationml.notesSlide+xml"/>
  <Override PartName="/ppt/embeddings/oleObject44.bin" ContentType="application/vnd.openxmlformats-officedocument.oleObject"/>
  <Override PartName="/ppt/notesSlides/notesSlide32.xml" ContentType="application/vnd.openxmlformats-officedocument.presentationml.notesSlide+xml"/>
  <Override PartName="/ppt/embeddings/oleObject45.bin" ContentType="application/vnd.openxmlformats-officedocument.oleObject"/>
  <Override PartName="/ppt/notesSlides/notesSlide33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4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5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36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37.xml" ContentType="application/vnd.openxmlformats-officedocument.presentationml.notesSlide+xml"/>
  <Override PartName="/ppt/embeddings/oleObject55.bin" ContentType="application/vnd.openxmlformats-officedocument.oleObject"/>
  <Override PartName="/ppt/notesSlides/notesSlide38.xml" ContentType="application/vnd.openxmlformats-officedocument.presentationml.notesSlide+xml"/>
  <Override PartName="/ppt/embeddings/oleObject56.bin" ContentType="application/vnd.openxmlformats-officedocument.oleObject"/>
  <Override PartName="/ppt/notesSlides/notesSlide39.xml" ContentType="application/vnd.openxmlformats-officedocument.presentationml.notesSlide+xml"/>
  <Override PartName="/ppt/embeddings/oleObject57.bin" ContentType="application/vnd.openxmlformats-officedocument.oleObject"/>
  <Override PartName="/ppt/notesSlides/notesSlide4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41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42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43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44.xml" ContentType="application/vnd.openxmlformats-officedocument.presentationml.notesSlide+xml"/>
  <Override PartName="/ppt/embeddings/oleObject69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5"/>
  </p:notesMasterIdLst>
  <p:handoutMasterIdLst>
    <p:handoutMasterId r:id="rId56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94" r:id="rId10"/>
    <p:sldId id="510" r:id="rId11"/>
    <p:sldId id="514" r:id="rId12"/>
    <p:sldId id="509" r:id="rId13"/>
    <p:sldId id="511" r:id="rId14"/>
    <p:sldId id="512" r:id="rId15"/>
    <p:sldId id="541" r:id="rId16"/>
    <p:sldId id="515" r:id="rId17"/>
    <p:sldId id="564" r:id="rId18"/>
    <p:sldId id="562" r:id="rId19"/>
    <p:sldId id="563" r:id="rId20"/>
    <p:sldId id="508" r:id="rId21"/>
    <p:sldId id="516" r:id="rId22"/>
    <p:sldId id="565" r:id="rId23"/>
    <p:sldId id="545" r:id="rId24"/>
    <p:sldId id="519" r:id="rId25"/>
    <p:sldId id="517" r:id="rId26"/>
    <p:sldId id="521" r:id="rId27"/>
    <p:sldId id="520" r:id="rId28"/>
    <p:sldId id="542" r:id="rId29"/>
    <p:sldId id="498" r:id="rId30"/>
    <p:sldId id="561" r:id="rId31"/>
    <p:sldId id="499" r:id="rId32"/>
    <p:sldId id="543" r:id="rId33"/>
    <p:sldId id="556" r:id="rId34"/>
    <p:sldId id="522" r:id="rId35"/>
    <p:sldId id="525" r:id="rId36"/>
    <p:sldId id="547" r:id="rId37"/>
    <p:sldId id="548" r:id="rId38"/>
    <p:sldId id="550" r:id="rId39"/>
    <p:sldId id="535" r:id="rId40"/>
    <p:sldId id="551" r:id="rId41"/>
    <p:sldId id="558" r:id="rId42"/>
    <p:sldId id="560" r:id="rId43"/>
    <p:sldId id="553" r:id="rId44"/>
    <p:sldId id="554" r:id="rId45"/>
    <p:sldId id="555" r:id="rId46"/>
    <p:sldId id="557" r:id="rId47"/>
    <p:sldId id="531" r:id="rId48"/>
    <p:sldId id="536" r:id="rId49"/>
    <p:sldId id="537" r:id="rId50"/>
    <p:sldId id="538" r:id="rId51"/>
    <p:sldId id="503" r:id="rId52"/>
    <p:sldId id="523" r:id="rId53"/>
    <p:sldId id="504" r:id="rId54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16" d="100"/>
          <a:sy n="116" d="100"/>
        </p:scale>
        <p:origin x="-936" y="-744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563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8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3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59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53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85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86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11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78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79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07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8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9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00729" y="5485305"/>
            <a:ext cx="695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latin typeface="Comic Sans MS" pitchFamily="66" charset="0"/>
              </a:rPr>
              <a:t> only on literals</a:t>
            </a:r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7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00729" y="5485305"/>
            <a:ext cx="695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latin typeface="Comic Sans MS" pitchFamily="66" charset="0"/>
              </a:rPr>
              <a:t> only on literals</a:t>
            </a: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98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2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92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58388"/>
              </p:ext>
            </p:extLst>
          </p:nvPr>
        </p:nvGraphicFramePr>
        <p:xfrm>
          <a:off x="217805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2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805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26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28173"/>
              </p:ext>
            </p:extLst>
          </p:nvPr>
        </p:nvGraphicFramePr>
        <p:xfrm>
          <a:off x="217805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3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805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1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11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7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71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82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83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66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67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3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51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52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53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54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0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1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2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3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72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6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13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45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now get to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42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43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81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82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83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89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90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2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3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1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0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1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72527"/>
              </p:ext>
            </p:extLst>
          </p:nvPr>
        </p:nvGraphicFramePr>
        <p:xfrm>
          <a:off x="2007460" y="1270160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70160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8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9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6373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61632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5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51734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6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9300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85496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497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42198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3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14251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4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76763" y="3429000"/>
            <a:ext cx="3411537" cy="317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557463" y="5232400"/>
            <a:ext cx="3030537" cy="4318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359400" y="4889500"/>
            <a:ext cx="508000" cy="190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0776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3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243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36877"/>
              </p:ext>
            </p:extLst>
          </p:nvPr>
        </p:nvGraphicFramePr>
        <p:xfrm>
          <a:off x="4686300" y="3259138"/>
          <a:ext cx="28082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34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6300" y="3259138"/>
                        <a:ext cx="280828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28101"/>
              </p:ext>
            </p:extLst>
          </p:nvPr>
        </p:nvGraphicFramePr>
        <p:xfrm>
          <a:off x="2684463" y="4652963"/>
          <a:ext cx="27178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35" name="Equation" r:id="rId8" imgW="1143000" imgH="254000" progId="Equation.DSMT4">
                  <p:embed/>
                </p:oleObj>
              </mc:Choice>
              <mc:Fallback>
                <p:oleObj name="Equation" r:id="rId8" imgW="1143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463" y="4652963"/>
                        <a:ext cx="27178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42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80148"/>
              </p:ext>
            </p:extLst>
          </p:nvPr>
        </p:nvGraphicFramePr>
        <p:xfrm>
          <a:off x="819150" y="1631950"/>
          <a:ext cx="6403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39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1631950"/>
                        <a:ext cx="64039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Full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82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58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5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9661</TotalTime>
  <Words>687</Words>
  <Application>Microsoft Macintosh PowerPoint</Application>
  <PresentationFormat>On-screen Show (4:3)</PresentationFormat>
  <Paragraphs>213</Paragraphs>
  <Slides>52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PowerPoint Presentation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784</cp:revision>
  <cp:lastPrinted>2018-02-12T02:00:34Z</cp:lastPrinted>
  <dcterms:created xsi:type="dcterms:W3CDTF">2011-02-09T15:01:58Z</dcterms:created>
  <dcterms:modified xsi:type="dcterms:W3CDTF">2018-02-15T14:52:43Z</dcterms:modified>
</cp:coreProperties>
</file>