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74" autoAdjust="0"/>
    <p:restoredTop sz="86437" autoAdjust="0"/>
  </p:normalViewPr>
  <p:slideViewPr>
    <p:cSldViewPr>
      <p:cViewPr varScale="1">
        <p:scale>
          <a:sx n="125" d="100"/>
          <a:sy n="125" d="100"/>
        </p:scale>
        <p:origin x="-20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23,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6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9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5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9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0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1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9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0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1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3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2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3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4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2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3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4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4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5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6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1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45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2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3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4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5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7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8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9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9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+ 1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smtClean="0">
                <a:solidFill>
                  <a:srgbClr val="0000E5"/>
                </a:solidFill>
              </a:rPr>
              <a:t>         </a:t>
            </a:r>
            <a:r>
              <a:rPr lang="en-US" sz="4800" smtClean="0">
                <a:solidFill>
                  <a:srgbClr val="0000E5"/>
                </a:solidFill>
              </a:rPr>
              <a:t>P</a:t>
            </a:r>
            <a:r>
              <a:rPr lang="en-US" sz="4800" dirty="0" smtClean="0">
                <a:solidFill>
                  <a:srgbClr val="0000E5"/>
                </a:solidFill>
              </a:rPr>
              <a:t>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3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4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2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3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7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8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4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11M.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14380</TotalTime>
  <Words>521</Words>
  <Application>Microsoft Macintosh PowerPoint</Application>
  <PresentationFormat>On-screen Show (4:3)</PresentationFormat>
  <Paragraphs>149</Paragraphs>
  <Slides>32</Slides>
  <Notes>29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1770</cp:revision>
  <cp:lastPrinted>2012-04-20T12:48:52Z</cp:lastPrinted>
  <dcterms:created xsi:type="dcterms:W3CDTF">2010-04-23T23:25:30Z</dcterms:created>
  <dcterms:modified xsi:type="dcterms:W3CDTF">2012-04-20T13:36:31Z</dcterms:modified>
</cp:coreProperties>
</file>