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2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3.xml" ContentType="application/vnd.openxmlformats-officedocument.presentationml.notesSlide+xml"/>
  <Override PartName="/ppt/embeddings/oleObject4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404" r:id="rId3"/>
    <p:sldId id="459" r:id="rId4"/>
    <p:sldId id="411" r:id="rId5"/>
    <p:sldId id="462" r:id="rId6"/>
    <p:sldId id="413" r:id="rId7"/>
    <p:sldId id="414" r:id="rId8"/>
    <p:sldId id="472" r:id="rId9"/>
    <p:sldId id="415" r:id="rId10"/>
    <p:sldId id="464" r:id="rId11"/>
    <p:sldId id="463" r:id="rId12"/>
    <p:sldId id="465" r:id="rId13"/>
    <p:sldId id="466" r:id="rId14"/>
    <p:sldId id="467" r:id="rId15"/>
    <p:sldId id="468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71" r:id="rId29"/>
    <p:sldId id="454" r:id="rId30"/>
    <p:sldId id="455" r:id="rId31"/>
    <p:sldId id="469" r:id="rId32"/>
    <p:sldId id="456" r:id="rId33"/>
    <p:sldId id="470" r:id="rId34"/>
    <p:sldId id="473" r:id="rId35"/>
    <p:sldId id="474" r:id="rId36"/>
    <p:sldId id="475" r:id="rId37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04" d="100"/>
          <a:sy n="104" d="100"/>
        </p:scale>
        <p:origin x="-1368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7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40293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9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w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3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22.bin"/><Relationship Id="rId21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1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31.bin"/><Relationship Id="rId21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9.bin"/><Relationship Id="rId17" Type="http://schemas.openxmlformats.org/officeDocument/2006/relationships/image" Target="../media/image22.wmf"/><Relationship Id="rId18" Type="http://schemas.openxmlformats.org/officeDocument/2006/relationships/oleObject" Target="../embeddings/oleObject30.bin"/><Relationship Id="rId19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31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32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9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00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01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02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36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37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38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9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56200" y="3054350"/>
          <a:ext cx="496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0" name="Equation" r:id="rId4" imgW="241200" imgH="419040" progId="Equation.DSMT4">
                  <p:embed/>
                </p:oleObj>
              </mc:Choice>
              <mc:Fallback>
                <p:oleObj name="Equation" r:id="rId4" imgW="2412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054350"/>
                        <a:ext cx="4968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00271" y="2954972"/>
          <a:ext cx="6233454" cy="109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1" name="Equation" r:id="rId6" imgW="3035160" imgH="533160" progId="Equation.DSMT4">
                  <p:embed/>
                </p:oleObj>
              </mc:Choice>
              <mc:Fallback>
                <p:oleObj name="Equation" r:id="rId6" imgW="303516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71" y="2954972"/>
                        <a:ext cx="6233454" cy="1098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45175" y="3063875"/>
          <a:ext cx="20589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2" name="Equation" r:id="rId8" imgW="901440" imgH="355320" progId="Equation.DSMT4">
                  <p:embed/>
                </p:oleObj>
              </mc:Choice>
              <mc:Fallback>
                <p:oleObj name="Equation" r:id="rId8" imgW="90144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3063875"/>
                        <a:ext cx="2058988" cy="814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1700" y="1514475"/>
          <a:ext cx="7364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3" name="Equation" r:id="rId10" imgW="3695700" imgH="673100" progId="Equation.DSMT4">
                  <p:embed/>
                </p:oleObj>
              </mc:Choice>
              <mc:Fallback>
                <p:oleObj name="Equation" r:id="rId10" imgW="36957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14475"/>
                        <a:ext cx="7364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484" y="4198663"/>
            <a:ext cx="8483424" cy="175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(</a:t>
            </a:r>
            <a:r>
              <a:rPr lang="en-US" sz="5400" dirty="0" err="1" smtClean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better not be true either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28" y="4192905"/>
            <a:ext cx="5067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0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4425"/>
                        <a:ext cx="23447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1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37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2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962400"/>
                        <a:ext cx="2320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3" name="Equation" r:id="rId10" imgW="444240" imgH="368280" progId="Equation.DSMT4">
                  <p:embed/>
                </p:oleObj>
              </mc:Choice>
              <mc:Fallback>
                <p:oleObj name="Equation" r:id="rId10" imgW="4442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8208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4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0200"/>
                        <a:ext cx="16525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4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830" y="1577006"/>
            <a:ext cx="871264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11252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798167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04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8122" y="1325901"/>
            <a:ext cx="7072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latin typeface="Comic Sans MS" pitchFamily="66" charset="0"/>
              </a:rPr>
              <a:t>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(me too)</a:t>
            </a:r>
            <a:endParaRPr lang="en-US" sz="6000" dirty="0" smtClean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1645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5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6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7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8" name="Equation" r:id="rId10" imgW="2057400" imgH="533160" progId="Equation.DSMT4">
                  <p:embed/>
                </p:oleObj>
              </mc:Choice>
              <mc:Fallback>
                <p:oleObj name="Equation" r:id="rId10" imgW="205740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083175"/>
                        <a:ext cx="41005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9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7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8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9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5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6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7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8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9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0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1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2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3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1"/>
      <p:bldP spid="72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5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6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7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8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9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0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1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2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3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7524</TotalTime>
  <Words>1117</Words>
  <Application>Microsoft Macintosh PowerPoint</Application>
  <PresentationFormat>On-screen Show (4:3)</PresentationFormat>
  <Paragraphs>251</Paragraphs>
  <Slides>35</Slides>
  <Notes>32</Notes>
  <HiddenSlides>16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6.042 Lecture Template</vt:lpstr>
      <vt:lpstr>1_6.042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Quickie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Proof by Cases</vt:lpstr>
      <vt:lpstr>Team Problems</vt:lpstr>
      <vt:lpstr>Goldbach Conjecture</vt:lpstr>
      <vt:lpstr>Goldbach Conjecture</vt:lpstr>
      <vt:lpstr>$1,000,000 Question</vt:lpstr>
      <vt:lpstr>Goldbach Conjecture</vt:lpstr>
      <vt:lpstr>$1,000,000 Question</vt:lpstr>
      <vt:lpstr>Teamwork</vt:lpstr>
      <vt:lpstr>Teamwork</vt:lpstr>
      <vt:lpstr>Teamwork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473</cp:revision>
  <cp:lastPrinted>2011-09-04T19:04:32Z</cp:lastPrinted>
  <dcterms:created xsi:type="dcterms:W3CDTF">2011-02-03T15:55:26Z</dcterms:created>
  <dcterms:modified xsi:type="dcterms:W3CDTF">2011-09-04T21:03:54Z</dcterms:modified>
  <cp:category/>
</cp:coreProperties>
</file>