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92" r:id="rId2"/>
    <p:sldId id="448" r:id="rId3"/>
    <p:sldId id="455" r:id="rId4"/>
    <p:sldId id="456" r:id="rId5"/>
    <p:sldId id="449" r:id="rId6"/>
    <p:sldId id="454" r:id="rId7"/>
    <p:sldId id="452" r:id="rId8"/>
    <p:sldId id="457" r:id="rId9"/>
    <p:sldId id="453" r:id="rId10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755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orient="horz" pos="2304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90B1C"/>
    <a:srgbClr val="FF03E3"/>
    <a:srgbClr val="000099"/>
    <a:srgbClr val="BB0FAB"/>
    <a:srgbClr val="C40025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95870" autoAdjust="0"/>
  </p:normalViewPr>
  <p:slideViewPr>
    <p:cSldViewPr snapToGrid="0" showGuides="1">
      <p:cViewPr varScale="1">
        <p:scale>
          <a:sx n="112" d="100"/>
          <a:sy n="112" d="100"/>
        </p:scale>
        <p:origin x="1912" y="20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1755"/>
        <p:guide pos="3969"/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45627" y="6553201"/>
            <a:ext cx="1098378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07156" y="6553201"/>
            <a:ext cx="1136850" cy="27699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5627" y="6553201"/>
            <a:ext cx="1098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04067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April 6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592" y="1488048"/>
            <a:ext cx="7741528" cy="4272672"/>
          </a:xfrm>
        </p:spPr>
        <p:txBody>
          <a:bodyPr/>
          <a:lstStyle/>
          <a:p>
            <a:pPr algn="ctr"/>
            <a:r>
              <a:rPr lang="en-US" sz="8800" b="0" dirty="0"/>
              <a:t>3-color Planar Crossover</a:t>
            </a:r>
            <a:br>
              <a:rPr lang="en-US" sz="8800" b="0" dirty="0"/>
            </a:br>
            <a:r>
              <a:rPr lang="en-US" sz="8800" b="0" dirty="0"/>
              <a:t>Gadget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5159" y="6553201"/>
            <a:ext cx="918842" cy="276999"/>
          </a:xfrm>
          <a:noFill/>
        </p:spPr>
        <p:txBody>
          <a:bodyPr/>
          <a:lstStyle/>
          <a:p>
            <a:r>
              <a:rPr lang="en-US" dirty="0" err="1"/>
              <a:t>paterson</a:t>
            </a:r>
            <a:r>
              <a:rPr lang="en-US" dirty="0"/>
              <a:t>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6E61E-096D-EF40-B81C-3AF830A2F419}"/>
              </a:ext>
            </a:extLst>
          </p:cNvPr>
          <p:cNvSpPr txBox="1"/>
          <p:nvPr/>
        </p:nvSpPr>
        <p:spPr>
          <a:xfrm>
            <a:off x="214518" y="4842413"/>
            <a:ext cx="4013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Michael S. Paterson</a:t>
            </a:r>
          </a:p>
        </p:txBody>
      </p:sp>
    </p:spTree>
    <p:extLst>
      <p:ext uri="{BB962C8B-B14F-4D97-AF65-F5344CB8AC3E}">
        <p14:creationId xmlns:p14="http://schemas.microsoft.com/office/powerpoint/2010/main" val="541749175"/>
      </p:ext>
    </p:extLst>
  </p:cSld>
  <p:clrMapOvr>
    <a:masterClrMapping/>
  </p:clrMapOvr>
  <p:transition spd="slow" advClick="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1759B-4993-DD43-8FB2-E00DFBA58700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1C28D-EDC4-4840-9FCB-2E0DF7E5C61D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28FE1F5-F341-4846-ABC6-4504E2D2F52B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2B581EE-6E36-6346-BEEC-6D5904C96F81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0D1DA7-A398-4A40-B9C5-CFD12FEA64AE}"/>
                </a:ext>
              </a:extLst>
            </p:cNvPr>
            <p:cNvCxnSpPr>
              <a:cxnSpLocks/>
              <a:stCxn id="47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C1AC5B-C9F1-7641-9D21-EF617CFEA091}"/>
                </a:ext>
              </a:extLst>
            </p:cNvPr>
            <p:cNvCxnSpPr>
              <a:cxnSpLocks/>
              <a:stCxn id="52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4698933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0D93F-DBDC-B545-A91A-2442DBC9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BDB02284-795A-CB4C-A222-7CFDC76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1759B-4993-DD43-8FB2-E00DFBA58700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43186A-7620-1D4D-B14C-4DB5B63193F6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054ADDC-D9AE-714D-B229-0E1FCCC647C2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973741-469A-054C-9272-6CE9738EC430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A055A5-B418-334F-B17F-9616C232E04A}"/>
                </a:ext>
              </a:extLst>
            </p:cNvPr>
            <p:cNvCxnSpPr>
              <a:cxnSpLocks/>
              <a:stCxn id="68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85831E-CA37-6949-BCE9-18280C02C2A1}"/>
                </a:ext>
              </a:extLst>
            </p:cNvPr>
            <p:cNvCxnSpPr>
              <a:cxnSpLocks/>
              <a:stCxn id="75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E0E91F7-2D6E-2948-B14A-B94D7F05ECB3}"/>
              </a:ext>
            </a:extLst>
          </p:cNvPr>
          <p:cNvSpPr/>
          <p:nvPr/>
        </p:nvSpPr>
        <p:spPr bwMode="auto">
          <a:xfrm>
            <a:off x="1857857" y="242948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B0F12A1-AE31-CF4E-AAAC-EA49643D17AF}"/>
              </a:ext>
            </a:extLst>
          </p:cNvPr>
          <p:cNvSpPr/>
          <p:nvPr/>
        </p:nvSpPr>
        <p:spPr bwMode="auto">
          <a:xfrm>
            <a:off x="1377797" y="286382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36E9CD-6E1A-2742-AC9D-2778910240F1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</p:spTree>
    <p:extLst>
      <p:ext uri="{BB962C8B-B14F-4D97-AF65-F5344CB8AC3E}">
        <p14:creationId xmlns:p14="http://schemas.microsoft.com/office/powerpoint/2010/main" val="8906487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1" y="212363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EE5201-BD41-D343-A4BE-A2AC5D456FE5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A43AF-676A-B442-AD18-8339F9849510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108526-9702-8247-AF44-3A9EB116EB06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71EF18-2595-5747-AA6F-75A62909BAFC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EE9C26-2E63-EA47-A6E8-3D8BDF67128B}"/>
                </a:ext>
              </a:extLst>
            </p:cNvPr>
            <p:cNvCxnSpPr>
              <a:cxnSpLocks/>
              <a:stCxn id="44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D77D25-4077-2147-8767-A06E57AF83D4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B74C2EBA-D46C-DF40-9A33-78AD8DB8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46FE164-21B3-9D43-A50B-E2836595BF65}"/>
              </a:ext>
            </a:extLst>
          </p:cNvPr>
          <p:cNvSpPr/>
          <p:nvPr/>
        </p:nvSpPr>
        <p:spPr bwMode="auto">
          <a:xfrm>
            <a:off x="1857857" y="242948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17C653-AC81-5A46-A6A2-6189BDB60213}"/>
              </a:ext>
            </a:extLst>
          </p:cNvPr>
          <p:cNvSpPr/>
          <p:nvPr/>
        </p:nvSpPr>
        <p:spPr bwMode="auto">
          <a:xfrm>
            <a:off x="1377797" y="2863821"/>
            <a:ext cx="150471" cy="150471"/>
          </a:xfrm>
          <a:prstGeom prst="ellipse">
            <a:avLst/>
          </a:prstGeom>
          <a:solidFill>
            <a:srgbClr val="00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94E1-E87C-584B-9461-2C75DA795A76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</p:spTree>
    <p:extLst>
      <p:ext uri="{BB962C8B-B14F-4D97-AF65-F5344CB8AC3E}">
        <p14:creationId xmlns:p14="http://schemas.microsoft.com/office/powerpoint/2010/main" val="1495333850"/>
      </p:ext>
    </p:extLst>
  </p:cSld>
  <p:clrMapOvr>
    <a:masterClrMapping/>
  </p:clrMapOvr>
  <p:transition spd="slow"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21" y="212363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6675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EE5201-BD41-D343-A4BE-A2AC5D456FE5}"/>
              </a:ext>
            </a:extLst>
          </p:cNvPr>
          <p:cNvSpPr txBox="1"/>
          <p:nvPr/>
        </p:nvSpPr>
        <p:spPr>
          <a:xfrm>
            <a:off x="306284" y="1598246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Same color case: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A43AF-676A-B442-AD18-8339F9849510}"/>
              </a:ext>
            </a:extLst>
          </p:cNvPr>
          <p:cNvGrpSpPr/>
          <p:nvPr/>
        </p:nvGrpSpPr>
        <p:grpSpPr>
          <a:xfrm>
            <a:off x="1066991" y="2059911"/>
            <a:ext cx="805675" cy="843073"/>
            <a:chOff x="2699465" y="1703662"/>
            <a:chExt cx="805675" cy="8430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108526-9702-8247-AF44-3A9EB116EB06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371EF18-2595-5747-AA6F-75A62909BAFC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EE9C26-2E63-EA47-A6E8-3D8BDF67128B}"/>
                </a:ext>
              </a:extLst>
            </p:cNvPr>
            <p:cNvCxnSpPr>
              <a:cxnSpLocks/>
              <a:stCxn id="44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D77D25-4077-2147-8767-A06E57AF83D4}"/>
                </a:ext>
              </a:extLst>
            </p:cNvPr>
            <p:cNvCxnSpPr>
              <a:cxnSpLocks/>
              <a:stCxn id="46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B74C2EBA-D46C-DF40-9A33-78AD8DB8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B211F-350A-2242-8B43-EFD5FE35645B}"/>
              </a:ext>
            </a:extLst>
          </p:cNvPr>
          <p:cNvGrpSpPr/>
          <p:nvPr/>
        </p:nvGrpSpPr>
        <p:grpSpPr>
          <a:xfrm>
            <a:off x="4194810" y="1954530"/>
            <a:ext cx="297180" cy="479227"/>
            <a:chOff x="6880860" y="2171700"/>
            <a:chExt cx="297180" cy="479227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D37A50FF-4B4E-984B-95B0-D58891356B24}"/>
                </a:ext>
              </a:extLst>
            </p:cNvPr>
            <p:cNvSpPr/>
            <p:nvPr/>
          </p:nvSpPr>
          <p:spPr bwMode="auto">
            <a:xfrm flipH="1">
              <a:off x="6880860" y="2171700"/>
              <a:ext cx="205740" cy="434340"/>
            </a:xfrm>
            <a:prstGeom prst="rtTriangle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8D03FE-79B8-8B4E-9B52-0345013D2178}"/>
                </a:ext>
              </a:extLst>
            </p:cNvPr>
            <p:cNvSpPr txBox="1"/>
            <p:nvPr/>
          </p:nvSpPr>
          <p:spPr>
            <a:xfrm>
              <a:off x="6892290" y="2343150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74CD57-3F9E-E447-A1DF-DC2E0F29B987}"/>
              </a:ext>
            </a:extLst>
          </p:cNvPr>
          <p:cNvSpPr txBox="1"/>
          <p:nvPr/>
        </p:nvSpPr>
        <p:spPr>
          <a:xfrm>
            <a:off x="3531870" y="30215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447C68-788B-4C42-9F3F-9AC638272C29}"/>
              </a:ext>
            </a:extLst>
          </p:cNvPr>
          <p:cNvSpPr txBox="1"/>
          <p:nvPr/>
        </p:nvSpPr>
        <p:spPr>
          <a:xfrm>
            <a:off x="3478530" y="41912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8D5FE8-628D-9B44-B74F-09E5C02F7CC7}"/>
              </a:ext>
            </a:extLst>
          </p:cNvPr>
          <p:cNvSpPr txBox="1"/>
          <p:nvPr/>
        </p:nvSpPr>
        <p:spPr>
          <a:xfrm>
            <a:off x="4251033" y="30215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7BE2C5-F6D5-EC41-907C-A6F9C30DAB7C}"/>
              </a:ext>
            </a:extLst>
          </p:cNvPr>
          <p:cNvSpPr txBox="1"/>
          <p:nvPr/>
        </p:nvSpPr>
        <p:spPr>
          <a:xfrm>
            <a:off x="4164330" y="40769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3FF45C-4D46-D64C-A139-87915FA23809}"/>
              </a:ext>
            </a:extLst>
          </p:cNvPr>
          <p:cNvSpPr txBox="1"/>
          <p:nvPr/>
        </p:nvSpPr>
        <p:spPr>
          <a:xfrm>
            <a:off x="5250180" y="34825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97A0C6-E19B-5945-AF81-85E681D59A0C}"/>
              </a:ext>
            </a:extLst>
          </p:cNvPr>
          <p:cNvSpPr txBox="1"/>
          <p:nvPr/>
        </p:nvSpPr>
        <p:spPr>
          <a:xfrm>
            <a:off x="5388293" y="22367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7DF371-890E-4C46-9150-15FC8DD3D45E}"/>
              </a:ext>
            </a:extLst>
          </p:cNvPr>
          <p:cNvSpPr txBox="1"/>
          <p:nvPr/>
        </p:nvSpPr>
        <p:spPr>
          <a:xfrm>
            <a:off x="6747510" y="32062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D1985B-1D34-534D-BE64-C6A09CC8B122}"/>
              </a:ext>
            </a:extLst>
          </p:cNvPr>
          <p:cNvSpPr txBox="1"/>
          <p:nvPr/>
        </p:nvSpPr>
        <p:spPr>
          <a:xfrm>
            <a:off x="5375910" y="43055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E74235-C872-6442-B33F-3A5C1C56FA2A}"/>
              </a:ext>
            </a:extLst>
          </p:cNvPr>
          <p:cNvSpPr txBox="1"/>
          <p:nvPr/>
        </p:nvSpPr>
        <p:spPr>
          <a:xfrm>
            <a:off x="4678680" y="541424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068762-49C9-C649-8AE6-FABAD09DD944}"/>
              </a:ext>
            </a:extLst>
          </p:cNvPr>
          <p:cNvSpPr txBox="1"/>
          <p:nvPr/>
        </p:nvSpPr>
        <p:spPr>
          <a:xfrm>
            <a:off x="2152650" y="32062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A41549-6825-C448-8557-A1A087906C8F}"/>
              </a:ext>
            </a:extLst>
          </p:cNvPr>
          <p:cNvSpPr txBox="1"/>
          <p:nvPr/>
        </p:nvSpPr>
        <p:spPr>
          <a:xfrm>
            <a:off x="1920240" y="557784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crossover coloring is unique</a:t>
            </a:r>
          </a:p>
        </p:txBody>
      </p:sp>
    </p:spTree>
    <p:extLst>
      <p:ext uri="{BB962C8B-B14F-4D97-AF65-F5344CB8AC3E}">
        <p14:creationId xmlns:p14="http://schemas.microsoft.com/office/powerpoint/2010/main" val="308564723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4" grpId="0"/>
      <p:bldP spid="67" grpId="0"/>
      <p:bldP spid="68" grpId="0"/>
      <p:bldP spid="75" grpId="0"/>
      <p:bldP spid="77" grpId="0"/>
      <p:bldP spid="78" grpId="0"/>
      <p:bldP spid="80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A137A-989D-D149-9042-34F152F3EC79}"/>
              </a:ext>
            </a:extLst>
          </p:cNvPr>
          <p:cNvSpPr txBox="1"/>
          <p:nvPr/>
        </p:nvSpPr>
        <p:spPr>
          <a:xfrm>
            <a:off x="306284" y="159824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case: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6D149-6A09-1A41-A931-9FE3B85FE165}"/>
              </a:ext>
            </a:extLst>
          </p:cNvPr>
          <p:cNvGrpSpPr/>
          <p:nvPr/>
        </p:nvGrpSpPr>
        <p:grpSpPr>
          <a:xfrm>
            <a:off x="1047941" y="2259046"/>
            <a:ext cx="805675" cy="843073"/>
            <a:chOff x="2699465" y="1703662"/>
            <a:chExt cx="805675" cy="84307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233734-E8D1-A147-9E6C-C068544685DB}"/>
                </a:ext>
              </a:extLst>
            </p:cNvPr>
            <p:cNvSpPr/>
            <p:nvPr/>
          </p:nvSpPr>
          <p:spPr bwMode="auto">
            <a:xfrm>
              <a:off x="3029321" y="1703662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22A5932-0C42-2D4B-87C1-90F96BDD0B30}"/>
                </a:ext>
              </a:extLst>
            </p:cNvPr>
            <p:cNvSpPr/>
            <p:nvPr/>
          </p:nvSpPr>
          <p:spPr bwMode="auto">
            <a:xfrm>
              <a:off x="2699465" y="205969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865466D-EE23-2A42-8826-80E071627E80}"/>
                </a:ext>
              </a:extLst>
            </p:cNvPr>
            <p:cNvCxnSpPr>
              <a:cxnSpLocks/>
              <a:stCxn id="46" idx="4"/>
            </p:cNvCxnSpPr>
            <p:nvPr/>
          </p:nvCxnSpPr>
          <p:spPr bwMode="auto">
            <a:xfrm>
              <a:off x="3104557" y="1854133"/>
              <a:ext cx="0" cy="6926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2AFE0DB-C1A8-274E-8B3D-947AFA16E296}"/>
                </a:ext>
              </a:extLst>
            </p:cNvPr>
            <p:cNvCxnSpPr>
              <a:cxnSpLocks/>
              <a:stCxn id="47" idx="6"/>
            </p:cNvCxnSpPr>
            <p:nvPr/>
          </p:nvCxnSpPr>
          <p:spPr bwMode="auto">
            <a:xfrm>
              <a:off x="2849936" y="2134931"/>
              <a:ext cx="65520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E00114A-FC87-B641-9122-8919E2C2A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A8E1DD-6372-334C-8490-0143F7C54428}"/>
              </a:ext>
            </a:extLst>
          </p:cNvPr>
          <p:cNvGrpSpPr/>
          <p:nvPr/>
        </p:nvGrpSpPr>
        <p:grpSpPr>
          <a:xfrm>
            <a:off x="2513812" y="1352896"/>
            <a:ext cx="4198801" cy="4173848"/>
            <a:chOff x="2513812" y="1352896"/>
            <a:chExt cx="4198801" cy="41738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B4265-80B4-354F-ADBA-353CB372F48F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B5978F-5F59-B64D-A4F8-BECFCAE09009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0774AB6-8D4A-7941-8A01-0B024352DC1D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BBFA58-9545-5B42-B4D3-9C5D3F130B96}"/>
                </a:ext>
              </a:extLst>
            </p:cNvPr>
            <p:cNvCxnSpPr>
              <a:stCxn id="77" idx="0"/>
              <a:endCxn id="113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411F77-8AA6-D94D-BD11-4470DBF9C3E0}"/>
                </a:ext>
              </a:extLst>
            </p:cNvPr>
            <p:cNvCxnSpPr>
              <a:endCxn id="68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E05111-D8F1-5A4F-B9B3-2FBB7EDD9246}"/>
                </a:ext>
              </a:extLst>
            </p:cNvPr>
            <p:cNvCxnSpPr>
              <a:stCxn id="77" idx="1"/>
              <a:endCxn id="7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50B3F09-4FD4-3745-8D88-4683BD394123}"/>
                </a:ext>
              </a:extLst>
            </p:cNvPr>
            <p:cNvCxnSpPr>
              <a:stCxn id="75" idx="0"/>
              <a:endCxn id="68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00F429F-A4C5-B848-A042-3EEA21CF52F2}"/>
                </a:ext>
              </a:extLst>
            </p:cNvPr>
            <p:cNvCxnSpPr>
              <a:stCxn id="77" idx="2"/>
              <a:endCxn id="94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CCFCBA-4425-3B46-8102-93AA5B4508AD}"/>
                </a:ext>
              </a:extLst>
            </p:cNvPr>
            <p:cNvCxnSpPr>
              <a:stCxn id="92" idx="5"/>
              <a:endCxn id="68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A2B1B9-9B50-704F-B02F-4E499B9C5DF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2DA14B-4D3D-E34F-97E7-F04ECF3FEBA9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D471B9-F4E6-A44C-8210-7251DEA04F5C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886E45-CBE2-EF45-9CB9-88E7480257F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444788-EB4D-C644-80BC-6E364C1A2292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46EB1AF-3D48-3548-ABF3-B7833A9E8C66}"/>
                </a:ext>
              </a:extLst>
            </p:cNvPr>
            <p:cNvCxnSpPr>
              <a:endCxn id="92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8B4387-6D2E-204C-AD98-FCFC5C543300}"/>
                </a:ext>
              </a:extLst>
            </p:cNvPr>
            <p:cNvCxnSpPr>
              <a:stCxn id="92" idx="0"/>
              <a:endCxn id="90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1DB740-500D-6749-A25F-517467D4BC07}"/>
                </a:ext>
              </a:extLst>
            </p:cNvPr>
            <p:cNvCxnSpPr>
              <a:stCxn id="75" idx="3"/>
              <a:endCxn id="105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02F53D-2D44-0E4A-B8B9-52BD4A1470D5}"/>
                </a:ext>
              </a:extLst>
            </p:cNvPr>
            <p:cNvCxnSpPr>
              <a:endCxn id="93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076BBA1-9B2A-3C4F-8BA1-A9655E3A9574}"/>
                </a:ext>
              </a:extLst>
            </p:cNvPr>
            <p:cNvCxnSpPr>
              <a:stCxn id="91" idx="0"/>
              <a:endCxn id="90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177643-C470-4B42-92DD-036BC170D894}"/>
                </a:ext>
              </a:extLst>
            </p:cNvPr>
            <p:cNvCxnSpPr>
              <a:endCxn id="94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EE071E1-FA1D-644C-8F75-5B5E9EE8FEBF}"/>
                </a:ext>
              </a:extLst>
            </p:cNvPr>
            <p:cNvCxnSpPr>
              <a:stCxn id="93" idx="0"/>
              <a:endCxn id="90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022D63F-8EC1-8949-9D7D-ECC3D0DBF065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2C4B46-A3DA-8D41-B95A-8DB5D570977A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A33E358-C3BD-914A-AB60-AD07C4E100F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6044C-3531-654B-8510-EB848EC638EE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D0F2FD9-17A0-BA4D-B16C-19A2D835D7B1}"/>
                </a:ext>
              </a:extLst>
            </p:cNvPr>
            <p:cNvCxnSpPr>
              <a:endCxn id="10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B2D9C8-090F-9D4D-B83D-ADF498F0414F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A69804-C6A3-DE4B-AF4E-BC90184DE5B6}"/>
                </a:ext>
              </a:extLst>
            </p:cNvPr>
            <p:cNvCxnSpPr>
              <a:stCxn id="103" idx="2"/>
              <a:endCxn id="104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8B42028-7D6E-0C48-8746-775F4E9C08ED}"/>
                </a:ext>
              </a:extLst>
            </p:cNvPr>
            <p:cNvCxnSpPr>
              <a:stCxn id="103" idx="0"/>
              <a:endCxn id="10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CB73592-D011-E04D-8619-1540B120EAEF}"/>
                </a:ext>
              </a:extLst>
            </p:cNvPr>
            <p:cNvCxnSpPr>
              <a:stCxn id="105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5EA617-FA04-BB45-BEB2-BA372BA71EA9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8714490-1E87-F841-8FF2-E8A01EDFFD23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9D8224-285C-144E-A8BA-9D0588E5D6CB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6B1816-5950-C44B-8D45-7951598552D3}"/>
                </a:ext>
              </a:extLst>
            </p:cNvPr>
            <p:cNvCxnSpPr>
              <a:stCxn id="104" idx="2"/>
              <a:endCxn id="112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AC9682F-2D97-F340-BB82-15EFCA901C7C}"/>
                </a:ext>
              </a:extLst>
            </p:cNvPr>
            <p:cNvCxnSpPr>
              <a:stCxn id="103" idx="3"/>
              <a:endCxn id="77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E159F0-6C11-CF48-8783-3CE2580B8C96}"/>
                </a:ext>
              </a:extLst>
            </p:cNvPr>
            <p:cNvCxnSpPr>
              <a:stCxn id="77" idx="6"/>
              <a:endCxn id="112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175A1AD-8E89-3D45-A0C1-5E4750EAE527}"/>
                </a:ext>
              </a:extLst>
            </p:cNvPr>
            <p:cNvCxnSpPr>
              <a:stCxn id="10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31AB5C-F4C3-4E4A-9FB0-C42FAEB64589}"/>
                </a:ext>
              </a:extLst>
            </p:cNvPr>
            <p:cNvCxnSpPr>
              <a:stCxn id="113" idx="7"/>
              <a:endCxn id="112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31076681"/>
      </p:ext>
    </p:extLst>
  </p:cSld>
  <p:clrMapOvr>
    <a:masterClrMapping/>
  </p:clrMapOvr>
  <p:transition spd="slow" advClick="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A2A137A-989D-D149-9042-34F152F3EC79}"/>
              </a:ext>
            </a:extLst>
          </p:cNvPr>
          <p:cNvSpPr txBox="1"/>
          <p:nvPr/>
        </p:nvSpPr>
        <p:spPr>
          <a:xfrm>
            <a:off x="306284" y="1598246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case: 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E00114A-FC87-B641-9122-8919E2C2A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0E2538-1D5A-8D46-BE47-49C72FF12682}"/>
              </a:ext>
            </a:extLst>
          </p:cNvPr>
          <p:cNvSpPr txBox="1"/>
          <p:nvPr/>
        </p:nvSpPr>
        <p:spPr>
          <a:xfrm>
            <a:off x="1565910" y="5543550"/>
            <a:ext cx="5732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There is a crossover coloring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00A8CD-F2D4-ED44-AC2A-2864801B041A}"/>
              </a:ext>
            </a:extLst>
          </p:cNvPr>
          <p:cNvGrpSpPr/>
          <p:nvPr/>
        </p:nvGrpSpPr>
        <p:grpSpPr>
          <a:xfrm>
            <a:off x="1055561" y="2265651"/>
            <a:ext cx="941337" cy="954381"/>
            <a:chOff x="1066991" y="2059911"/>
            <a:chExt cx="941337" cy="95438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6ED2E3-E52B-1846-82B6-51ABE20E22D0}"/>
                </a:ext>
              </a:extLst>
            </p:cNvPr>
            <p:cNvGrpSpPr/>
            <p:nvPr/>
          </p:nvGrpSpPr>
          <p:grpSpPr>
            <a:xfrm>
              <a:off x="1066991" y="2059911"/>
              <a:ext cx="805675" cy="843073"/>
              <a:chOff x="2699465" y="1703662"/>
              <a:chExt cx="805675" cy="843073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D9D0BAA-D98F-AC4B-8DEE-6EF47555218B}"/>
                  </a:ext>
                </a:extLst>
              </p:cNvPr>
              <p:cNvSpPr/>
              <p:nvPr/>
            </p:nvSpPr>
            <p:spPr bwMode="auto">
              <a:xfrm>
                <a:off x="3029321" y="1703662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08D128-1EEE-054D-88A6-8CD3F01A98F8}"/>
                  </a:ext>
                </a:extLst>
              </p:cNvPr>
              <p:cNvSpPr/>
              <p:nvPr/>
            </p:nvSpPr>
            <p:spPr bwMode="auto">
              <a:xfrm>
                <a:off x="2699465" y="2059695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DDEFAB5-B3B7-4540-B062-BB8F06E44FFE}"/>
                  </a:ext>
                </a:extLst>
              </p:cNvPr>
              <p:cNvCxnSpPr>
                <a:cxnSpLocks/>
                <a:stCxn id="75" idx="4"/>
              </p:cNvCxnSpPr>
              <p:nvPr/>
            </p:nvCxnSpPr>
            <p:spPr bwMode="auto">
              <a:xfrm>
                <a:off x="3104557" y="1854133"/>
                <a:ext cx="0" cy="6926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251D339-E912-C34A-83EF-C8671A84EBA7}"/>
                  </a:ext>
                </a:extLst>
              </p:cNvPr>
              <p:cNvCxnSpPr>
                <a:cxnSpLocks/>
                <a:stCxn id="77" idx="6"/>
              </p:cNvCxnSpPr>
              <p:nvPr/>
            </p:nvCxnSpPr>
            <p:spPr bwMode="auto">
              <a:xfrm>
                <a:off x="2849936" y="2134931"/>
                <a:ext cx="65520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6A05C4-0E7B-BC43-857D-411A3F7AF490}"/>
                </a:ext>
              </a:extLst>
            </p:cNvPr>
            <p:cNvSpPr/>
            <p:nvPr/>
          </p:nvSpPr>
          <p:spPr bwMode="auto">
            <a:xfrm>
              <a:off x="1857857" y="2429481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E7880D-35F9-A44C-90F1-DFF5F2D532DC}"/>
                </a:ext>
              </a:extLst>
            </p:cNvPr>
            <p:cNvSpPr/>
            <p:nvPr/>
          </p:nvSpPr>
          <p:spPr bwMode="auto">
            <a:xfrm>
              <a:off x="1377797" y="286382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974059"/>
      </p:ext>
    </p:extLst>
  </p:cSld>
  <p:clrMapOvr>
    <a:masterClrMapping/>
  </p:clrMapOvr>
  <p:transition spd="slow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A15-5AE6-4B41-88BD-8370E8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6" y="203200"/>
            <a:ext cx="6276974" cy="1133475"/>
          </a:xfrm>
        </p:spPr>
        <p:txBody>
          <a:bodyPr/>
          <a:lstStyle/>
          <a:p>
            <a:r>
              <a:rPr lang="en-US" sz="4000" dirty="0"/>
              <a:t>3-color crossover gadget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4EC34E6-40FD-9140-9E5F-FD6905F526EE}"/>
              </a:ext>
            </a:extLst>
          </p:cNvPr>
          <p:cNvGrpSpPr/>
          <p:nvPr/>
        </p:nvGrpSpPr>
        <p:grpSpPr>
          <a:xfrm>
            <a:off x="2503652" y="1333922"/>
            <a:ext cx="4198801" cy="4173848"/>
            <a:chOff x="2513812" y="1352896"/>
            <a:chExt cx="4198801" cy="41738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B62837B-25A6-1940-8FDB-0F1D4B1C350A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3C092-C11E-F446-848F-6ED9BFEA2473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2DFEB6-EDD5-B847-91DE-1F7DB1CF4CA0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A50D50-12B4-124A-8D7C-FD19A99B6D86}"/>
                </a:ext>
              </a:extLst>
            </p:cNvPr>
            <p:cNvCxnSpPr>
              <a:stCxn id="9" idx="0"/>
              <a:endCxn id="79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B887-30A8-AC41-B97C-42FB20121726}"/>
                </a:ext>
              </a:extLst>
            </p:cNvPr>
            <p:cNvCxnSpPr>
              <a:endCxn id="4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E5DF3F-16C3-E247-959B-09026BAB6B31}"/>
                </a:ext>
              </a:extLst>
            </p:cNvPr>
            <p:cNvCxnSpPr>
              <a:stCxn id="9" idx="1"/>
              <a:endCxn id="5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078AF1-2E29-0344-A2C8-0E13CF9C3A43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962A10-B368-7849-AA2F-12C200ECE0FA}"/>
                </a:ext>
              </a:extLst>
            </p:cNvPr>
            <p:cNvCxnSpPr>
              <a:stCxn id="9" idx="2"/>
              <a:endCxn id="53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58FB6B-3015-4749-B4EE-6BB3448EF54D}"/>
                </a:ext>
              </a:extLst>
            </p:cNvPr>
            <p:cNvCxnSpPr>
              <a:stCxn id="50" idx="5"/>
              <a:endCxn id="4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D238E5-4006-A24E-A65B-E3F65650E36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EB8F7E-1334-5446-BE35-DF2663FE6A84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594041B-7482-5741-BEB2-CAA868E1B816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AC6933-A3E6-3041-BDE0-66385B84610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3B9665-F522-6E42-9FF4-20777A18422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FB25B2-F9E4-FD43-8B31-15E030D1F022}"/>
                </a:ext>
              </a:extLst>
            </p:cNvPr>
            <p:cNvCxnSpPr>
              <a:endCxn id="50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439910-40EC-354D-AF1D-986284F3859C}"/>
                </a:ext>
              </a:extLst>
            </p:cNvPr>
            <p:cNvCxnSpPr>
              <a:stCxn id="50" idx="0"/>
              <a:endCxn id="48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C6DF1-2483-AD4A-96EF-EFE2636F5B65}"/>
                </a:ext>
              </a:extLst>
            </p:cNvPr>
            <p:cNvCxnSpPr>
              <a:stCxn id="5" idx="3"/>
              <a:endCxn id="66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666E31-99E6-C741-90DB-4EEB253C636E}"/>
                </a:ext>
              </a:extLst>
            </p:cNvPr>
            <p:cNvCxnSpPr>
              <a:endCxn id="51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43F6F3-50BA-B042-8090-DB0248B9BB5C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73CD94-3391-A44C-86A8-36F34763307D}"/>
                </a:ext>
              </a:extLst>
            </p:cNvPr>
            <p:cNvCxnSpPr>
              <a:endCxn id="53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5ADD1E-2E62-4C42-9F15-AE6940A7CA61}"/>
                </a:ext>
              </a:extLst>
            </p:cNvPr>
            <p:cNvCxnSpPr>
              <a:stCxn id="51" idx="0"/>
              <a:endCxn id="48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C48AE9-6917-314C-8A2B-25A99FE13F3E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C83A22-0C6C-B243-A2A4-AB34E892318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61C4A7-392B-5348-9446-6ECA78A76438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253479B-BBE5-A043-96D5-CFDCE5BF2DA4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9B5436-1459-E543-A535-0B4C1D8FE5D0}"/>
                </a:ext>
              </a:extLst>
            </p:cNvPr>
            <p:cNvCxnSpPr>
              <a:endCxn id="62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FF03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4D96DD-5B5B-CA49-AF59-D865E93B0FC9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22251-032B-7F4E-873E-5439ABE31A68}"/>
                </a:ext>
              </a:extLst>
            </p:cNvPr>
            <p:cNvCxnSpPr>
              <a:stCxn id="63" idx="2"/>
              <a:endCxn id="65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D86D5C-197F-6A41-8E72-600F36DD0EF6}"/>
                </a:ext>
              </a:extLst>
            </p:cNvPr>
            <p:cNvCxnSpPr>
              <a:stCxn id="63" idx="0"/>
              <a:endCxn id="62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AB2ACE-4D52-B543-8467-5BA30FF2F922}"/>
                </a:ext>
              </a:extLst>
            </p:cNvPr>
            <p:cNvCxnSpPr>
              <a:stCxn id="66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AC14D7-BE9C-154D-A57B-C2A3669ADED8}"/>
                </a:ext>
              </a:extLst>
            </p:cNvPr>
            <p:cNvCxnSpPr>
              <a:stCxn id="65" idx="7"/>
              <a:endCxn id="62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27602-ED84-1E44-B68F-A53B5E20805C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9124D7-B937-044A-87AD-896023111F52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3264C6-EE68-9947-864B-B2C9B6456510}"/>
                </a:ext>
              </a:extLst>
            </p:cNvPr>
            <p:cNvCxnSpPr>
              <a:stCxn id="65" idx="2"/>
              <a:endCxn id="7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80AF2CE-B576-0C44-B251-8ABA5DB57AC0}"/>
                </a:ext>
              </a:extLst>
            </p:cNvPr>
            <p:cNvCxnSpPr>
              <a:stCxn id="63" idx="3"/>
              <a:endCxn id="9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CE50F2-231D-BC42-9522-467077EBCEDD}"/>
                </a:ext>
              </a:extLst>
            </p:cNvPr>
            <p:cNvCxnSpPr>
              <a:stCxn id="9" idx="6"/>
              <a:endCxn id="7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02E147-99C3-6346-AE49-228D71F68743}"/>
                </a:ext>
              </a:extLst>
            </p:cNvPr>
            <p:cNvCxnSpPr>
              <a:stCxn id="63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04B310-9C58-2044-AE04-46230D40BB07}"/>
                </a:ext>
              </a:extLst>
            </p:cNvPr>
            <p:cNvCxnSpPr>
              <a:stCxn id="79" idx="7"/>
              <a:endCxn id="7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6C275F-2442-FA40-AFEA-BA2F33A2A3EF}"/>
              </a:ext>
            </a:extLst>
          </p:cNvPr>
          <p:cNvSpPr txBox="1"/>
          <p:nvPr/>
        </p:nvSpPr>
        <p:spPr>
          <a:xfrm>
            <a:off x="306284" y="1516966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Different color case,</a:t>
            </a:r>
          </a:p>
          <a:p>
            <a:pPr algn="l"/>
            <a:r>
              <a:rPr lang="en-US" sz="2400" dirty="0">
                <a:latin typeface="Comic Sans MS" pitchFamily="66" charset="0"/>
              </a:rPr>
              <a:t>alternative attempt: </a:t>
            </a:r>
          </a:p>
        </p:txBody>
      </p:sp>
      <p:sp>
        <p:nvSpPr>
          <p:cNvPr id="64" name="Slide Number Placeholder 2">
            <a:extLst>
              <a:ext uri="{FF2B5EF4-FFF2-40B4-BE49-F238E27FC236}">
                <a16:creationId xmlns:a16="http://schemas.microsoft.com/office/drawing/2014/main" id="{120619AE-51AB-F54C-A5D8-9414857D7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9515" y="6553201"/>
            <a:ext cx="944490" cy="276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paterson</a:t>
            </a:r>
            <a:r>
              <a:rPr lang="en-US" dirty="0"/>
              <a:t>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9784D63-32B6-E644-81F1-E8440C8FB080}"/>
              </a:ext>
            </a:extLst>
          </p:cNvPr>
          <p:cNvGrpSpPr/>
          <p:nvPr/>
        </p:nvGrpSpPr>
        <p:grpSpPr>
          <a:xfrm>
            <a:off x="1055561" y="2265651"/>
            <a:ext cx="941337" cy="954381"/>
            <a:chOff x="1066991" y="2059911"/>
            <a:chExt cx="941337" cy="95438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39F3F9D-39D3-E147-9336-0F27B67652BD}"/>
                </a:ext>
              </a:extLst>
            </p:cNvPr>
            <p:cNvGrpSpPr/>
            <p:nvPr/>
          </p:nvGrpSpPr>
          <p:grpSpPr>
            <a:xfrm>
              <a:off x="1066991" y="2059911"/>
              <a:ext cx="805675" cy="843073"/>
              <a:chOff x="2699465" y="1703662"/>
              <a:chExt cx="805675" cy="843073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1E4359D-1B48-D542-A9DD-DC020CE37086}"/>
                  </a:ext>
                </a:extLst>
              </p:cNvPr>
              <p:cNvSpPr/>
              <p:nvPr/>
            </p:nvSpPr>
            <p:spPr bwMode="auto">
              <a:xfrm>
                <a:off x="3029321" y="1703662"/>
                <a:ext cx="150471" cy="150471"/>
              </a:xfrm>
              <a:prstGeom prst="ellipse">
                <a:avLst/>
              </a:prstGeom>
              <a:solidFill>
                <a:srgbClr val="0066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5D4F5D5-AF22-EE46-8388-9D5AF05217C9}"/>
                  </a:ext>
                </a:extLst>
              </p:cNvPr>
              <p:cNvSpPr/>
              <p:nvPr/>
            </p:nvSpPr>
            <p:spPr bwMode="auto">
              <a:xfrm>
                <a:off x="2699465" y="2059695"/>
                <a:ext cx="150471" cy="150471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8C39DDD-4153-6B46-B204-070C558C5F04}"/>
                  </a:ext>
                </a:extLst>
              </p:cNvPr>
              <p:cNvCxnSpPr>
                <a:cxnSpLocks/>
                <a:stCxn id="102" idx="4"/>
              </p:cNvCxnSpPr>
              <p:nvPr/>
            </p:nvCxnSpPr>
            <p:spPr bwMode="auto">
              <a:xfrm>
                <a:off x="3104557" y="1854133"/>
                <a:ext cx="0" cy="6926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60093FA-CD80-624D-9D89-E6408A1038FC}"/>
                  </a:ext>
                </a:extLst>
              </p:cNvPr>
              <p:cNvCxnSpPr>
                <a:cxnSpLocks/>
                <a:stCxn id="103" idx="6"/>
              </p:cNvCxnSpPr>
              <p:nvPr/>
            </p:nvCxnSpPr>
            <p:spPr bwMode="auto">
              <a:xfrm>
                <a:off x="2849936" y="2134931"/>
                <a:ext cx="65520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78D2FE8-1469-8146-AC68-BBB0C5A716B0}"/>
                </a:ext>
              </a:extLst>
            </p:cNvPr>
            <p:cNvSpPr/>
            <p:nvPr/>
          </p:nvSpPr>
          <p:spPr bwMode="auto">
            <a:xfrm>
              <a:off x="1857857" y="2429481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752BD17-6275-1A44-B0A0-2568F6585774}"/>
                </a:ext>
              </a:extLst>
            </p:cNvPr>
            <p:cNvSpPr/>
            <p:nvPr/>
          </p:nvSpPr>
          <p:spPr bwMode="auto">
            <a:xfrm>
              <a:off x="1377797" y="286382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B21CE58-F635-DB40-B918-C6383BB051E5}"/>
              </a:ext>
            </a:extLst>
          </p:cNvPr>
          <p:cNvSpPr txBox="1"/>
          <p:nvPr/>
        </p:nvSpPr>
        <p:spPr>
          <a:xfrm>
            <a:off x="1920240" y="557784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crossover coloring is unique</a:t>
            </a:r>
          </a:p>
        </p:txBody>
      </p:sp>
    </p:spTree>
    <p:extLst>
      <p:ext uri="{BB962C8B-B14F-4D97-AF65-F5344CB8AC3E}">
        <p14:creationId xmlns:p14="http://schemas.microsoft.com/office/powerpoint/2010/main" val="2729527319"/>
      </p:ext>
    </p:extLst>
  </p:cSld>
  <p:clrMapOvr>
    <a:masterClrMapping/>
  </p:clrMapOvr>
  <p:transition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11998</TotalTime>
  <Words>136</Words>
  <Application>Microsoft Macintosh PowerPoint</Application>
  <PresentationFormat>On-screen Show (4:3)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Comic Sans MS</vt:lpstr>
      <vt:lpstr>Times New Roman</vt:lpstr>
      <vt:lpstr>6.042 Lecture Template</vt:lpstr>
      <vt:lpstr>3-color Planar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  <vt:lpstr>3-color crossover gadget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841</cp:revision>
  <cp:lastPrinted>2018-04-11T00:48:54Z</cp:lastPrinted>
  <dcterms:created xsi:type="dcterms:W3CDTF">2011-02-09T15:01:58Z</dcterms:created>
  <dcterms:modified xsi:type="dcterms:W3CDTF">2018-04-11T01:05:04Z</dcterms:modified>
</cp:coreProperties>
</file>