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embeddings/oleObject33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embeddings/oleObject37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30.bin" ContentType="application/vnd.openxmlformats-officedocument.oleObject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embeddings/oleObject34.bin" ContentType="application/vnd.openxmlformats-officedocument.oleObjec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31.bin" ContentType="application/vnd.openxmlformats-officedocument.oleObject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5.bin" ContentType="application/vnd.openxmlformats-officedocument.oleObject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32.bin" ContentType="application/vnd.openxmlformats-officedocument.oleObject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36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38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Math One" charset="2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14" d="100"/>
          <a:sy n="114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8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font" Target="fonts/font6.fntdata"/><Relationship Id="rId45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1.wmf"/><Relationship Id="rId3" Type="http://schemas.openxmlformats.org/officeDocument/2006/relationships/image" Target="../media/image36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9W.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43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6" Type="http://schemas.openxmlformats.org/officeDocument/2006/relationships/oleObject" Target="../embeddings/oleObject29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oleObject" Target="../embeddings/oleObject3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oleObject34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oleObject36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6" Type="http://schemas.openxmlformats.org/officeDocument/2006/relationships/oleObject" Target="../embeddings/Microsoft_Equation5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p:oleObj spid="_x0000_s151554" name="Equation" r:id="rId4" imgW="180324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p:oleObj spid="_x0000_s152578" name="Equation" r:id="rId4" imgW="1777680" imgH="1523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p:oleObj spid="_x0000_s153602" name="Equation" r:id="rId4" imgW="1231900" imgH="457200" progId="Equation.DSMT4">
              <p:embed/>
            </p:oleObj>
          </a:graphicData>
        </a:graphic>
      </p:graphicFrame>
      <p:sp useBgFill="1">
        <p:nvSpPr>
          <p:cNvPr id="483335" name="Rectangle 7"/>
          <p:cNvSpPr>
            <a:spLocks noChangeArrowheads="1"/>
          </p:cNvSpPr>
          <p:nvPr/>
        </p:nvSpPr>
        <p:spPr bwMode="auto">
          <a:xfrm>
            <a:off x="1447800" y="1270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>Little Oh:   </a:t>
            </a:r>
            <a:r>
              <a:rPr lang="en-US" sz="3200" b="1" dirty="0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p:oleObj spid="_x0000_s154626" name="Equation" r:id="rId4" imgW="647700" imgH="2413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p:oleObj spid="_x0000_s154627" name="Equation" r:id="rId5" imgW="11303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p:oleObj spid="_x0000_s155650" name="Equation" r:id="rId4" imgW="1689100" imgH="482600" progId="Equation.DSMT4">
              <p:embed/>
            </p:oleObj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 useBgFill="1">
        <p:nvSpPr>
          <p:cNvPr id="487437" name="Rectangle 1037"/>
          <p:cNvSpPr>
            <a:spLocks noChangeArrowheads="1"/>
          </p:cNvSpPr>
          <p:nvPr/>
        </p:nvSpPr>
        <p:spPr bwMode="auto">
          <a:xfrm>
            <a:off x="1460500" y="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>
                <a:solidFill>
                  <a:schemeClr val="tx2"/>
                </a:solidFill>
                <a:latin typeface="Comic Sans MS" pitchFamily="66" charset="0"/>
              </a:rPr>
              <a:t>Big Oh:   </a:t>
            </a:r>
            <a:r>
              <a:rPr lang="en-US" sz="3200" b="1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  <p:bldP spid="487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p:oleObj spid="_x0000_s156674" name="Equation" r:id="rId4" imgW="78732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p:oleObj spid="_x0000_s156675" name="Equation" r:id="rId5" imgW="10287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err="1" smtClean="0">
                <a:solidFill>
                  <a:srgbClr val="FF33CC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362200" y="3352800"/>
            <a:ext cx="285908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p:oleObj spid="_x0000_s144386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p:oleObj spid="_x0000_s144387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2050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 &lt; 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p:oleObj spid="_x0000_s157699" name="Equation" r:id="rId4" imgW="152280" imgH="419040" progId="Equation.DSMT4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p:oleObj spid="_x0000_s157698" name="Equation" r:id="rId5" imgW="15228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p:oleObj spid="_x0000_s158722" name="Equation" r:id="rId4" imgW="672840" imgH="419040" progId="Equation.DSMT4">
              <p:embed/>
            </p:oleObj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p:oleObj spid="_x0000_s158723" name="Equation" r:id="rId5" imgW="685800" imgH="431800" progId="Equation.DSMT4">
              <p:embed/>
            </p:oleObj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p:oleObj spid="_x0000_s159746" name="Equation" r:id="rId4" imgW="431640" imgH="431640" progId="Equation.DSMT4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p:oleObj spid="_x0000_s159747" name="Equation" r:id="rId5" imgW="1066680" imgH="431640" progId="Equation.DSMT4">
              <p:embed/>
            </p:oleObj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p:oleObj spid="_x0000_s159748" name="Equation" r:id="rId6" imgW="749160" imgH="419040" progId="Equation.DSMT4">
              <p:embed/>
            </p:oleObj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p:oleObj spid="_x0000_s160770" name="Equation" r:id="rId4" imgW="609480" imgH="253800" progId="Equation.DSMT4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0771" name="Equation" r:id="rId5" imgW="114120" imgH="215640" progId="Equation.3">
              <p:embed/>
            </p:oleObj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p:oleObj spid="_x0000_s160772" name="Equation" r:id="rId6" imgW="698400" imgH="419040" progId="Equation.DSMT4">
              <p:embed/>
            </p:oleObj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p:oleObj spid="_x0000_s160773" name="Equation" r:id="rId7" imgW="1066680" imgH="419040" progId="Equation.DSMT4">
              <p:embed/>
            </p:oleObj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p:oleObj spid="_x0000_s160774" name="Equation" r:id="rId8" imgW="558720" imgH="419040" progId="Equation.DSMT4">
              <p:embed/>
            </p:oleObj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5410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1794" name="Equation" r:id="rId4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2818" name="Equation" r:id="rId4" imgW="114120" imgH="215640" progId="Equation.3">
              <p:embed/>
            </p:oleObj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  <p:graphicFrame>
        <p:nvGraphicFramePr>
          <p:cNvPr id="20483" name="Rectangle 5"/>
          <p:cNvGraphicFramePr>
            <a:graphicFrameLocks/>
          </p:cNvGraphicFramePr>
          <p:nvPr>
            <p:ph idx="1"/>
          </p:nvPr>
        </p:nvGraphicFramePr>
        <p:xfrm>
          <a:off x="1514475" y="1443038"/>
          <a:ext cx="6096000" cy="4064000"/>
        </p:xfrm>
        <a:graphic>
          <a:graphicData uri="http://schemas.openxmlformats.org/presentationml/2006/ole">
            <p:oleObj spid="_x0000_s162819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p:oleObj spid="_x0000_s163842" name="Equation" r:id="rId4" imgW="711000" imgH="431640" progId="Equation.DSMT4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3843" name="Equation" r:id="rId5" imgW="114120" imgH="215640" progId="Equation.3">
              <p:embed/>
            </p:oleObj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p:oleObj spid="_x0000_s163844" name="Equation" r:id="rId6" imgW="762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p:oleObj spid="_x0000_s164866" name="Equation" r:id="rId4" imgW="711000" imgH="431640" progId="Equation.DSMT4">
              <p:embed/>
            </p:oleObj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p:oleObj spid="_x0000_s164867" name="Equation" r:id="rId5" imgW="1765080" imgH="431640" progId="Equation.DSMT4">
              <p:embed/>
            </p:oleObj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4868" name="Equation" r:id="rId6" imgW="114120" imgH="215640" progId="Equation.3">
              <p:embed/>
            </p:oleObj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3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146434" name="Equation" r:id="rId4" imgW="1612800" imgH="96516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146436" name="Equation" r:id="rId5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p:oleObj spid="_x0000_s146437" name="Equation" r:id="rId6" imgW="2108160" imgH="8888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211970" name="Equation" r:id="rId4" imgW="1612800" imgH="965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p:oleObj spid="_x0000_s211972" name="Equation" r:id="rId5" imgW="2159000" imgH="9525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211971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47458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47459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p:oleObj spid="_x0000_s148482" name="Equation" r:id="rId4" imgW="10287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p:oleObj spid="_x0000_s149506" name="Equation" r:id="rId4" imgW="1790700" imgH="4826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50530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961</Words>
  <Application>Microsoft Macintosh PowerPoint</Application>
  <PresentationFormat>On-screen Show (4:3)</PresentationFormat>
  <Paragraphs>206</Paragraphs>
  <Slides>35</Slides>
  <Notes>35</Notes>
  <HiddenSlides>17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Math One</vt:lpstr>
      <vt:lpstr>Euclid Symbol</vt:lpstr>
      <vt:lpstr>Default Design</vt:lpstr>
      <vt:lpstr>Equation</vt:lpstr>
      <vt:lpstr>Slide 1</vt:lpstr>
      <vt:lpstr>Closed form for n!</vt:lpstr>
      <vt:lpstr>Closed form for n!</vt:lpstr>
      <vt:lpstr>Closed form for n!</vt:lpstr>
      <vt:lpstr>Closed form for n!</vt:lpstr>
      <vt:lpstr>Closed form for n!</vt:lpstr>
      <vt:lpstr>Slide 7</vt:lpstr>
      <vt:lpstr>Asymptotic Equivalence</vt:lpstr>
      <vt:lpstr>Slide 9</vt:lpstr>
      <vt:lpstr>Asymptotic Equivalence ~</vt:lpstr>
      <vt:lpstr>Asymptotic Equivalence ~</vt:lpstr>
      <vt:lpstr>transitivity of ~</vt:lpstr>
      <vt:lpstr>Little Oh</vt:lpstr>
      <vt:lpstr>Little Oh:   o(∙)</vt:lpstr>
      <vt:lpstr>Big Oh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386</cp:revision>
  <cp:lastPrinted>2009-11-07T03:33:03Z</cp:lastPrinted>
  <dcterms:created xsi:type="dcterms:W3CDTF">2011-04-03T16:45:04Z</dcterms:created>
  <dcterms:modified xsi:type="dcterms:W3CDTF">2011-04-03T17:02:17Z</dcterms:modified>
</cp:coreProperties>
</file>