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669" r:id="rId2"/>
    <p:sldId id="754" r:id="rId3"/>
    <p:sldId id="750" r:id="rId4"/>
    <p:sldId id="722" r:id="rId5"/>
    <p:sldId id="721" r:id="rId6"/>
    <p:sldId id="751" r:id="rId7"/>
    <p:sldId id="752" r:id="rId8"/>
    <p:sldId id="753" r:id="rId9"/>
    <p:sldId id="670" r:id="rId10"/>
    <p:sldId id="738" r:id="rId11"/>
    <p:sldId id="674" r:id="rId12"/>
    <p:sldId id="739" r:id="rId13"/>
    <p:sldId id="740" r:id="rId14"/>
    <p:sldId id="741" r:id="rId15"/>
    <p:sldId id="742" r:id="rId16"/>
    <p:sldId id="715" r:id="rId17"/>
    <p:sldId id="743" r:id="rId18"/>
    <p:sldId id="744" r:id="rId19"/>
    <p:sldId id="745" r:id="rId20"/>
    <p:sldId id="746" r:id="rId21"/>
    <p:sldId id="676" r:id="rId22"/>
    <p:sldId id="680" r:id="rId23"/>
    <p:sldId id="681" r:id="rId24"/>
    <p:sldId id="723" r:id="rId25"/>
    <p:sldId id="724" r:id="rId26"/>
    <p:sldId id="725" r:id="rId27"/>
    <p:sldId id="730" r:id="rId28"/>
    <p:sldId id="726" r:id="rId29"/>
    <p:sldId id="747" r:id="rId30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7" d="100"/>
          <a:sy n="157" d="100"/>
        </p:scale>
        <p:origin x="-14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47DC21-DD6C-4C9E-880E-0C721ABF6EB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CD26AEE-0E32-4926-A5A9-661FC0FA76F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Recursive Function</a:t>
            </a:r>
            <a:endParaRPr lang="en-US" sz="4400" dirty="0" smtClean="0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176040"/>
            <a:ext cx="8763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</a:t>
            </a:r>
            <a:r>
              <a:rPr lang="en-US" sz="4400" dirty="0" smtClean="0">
                <a:latin typeface="Comic Sans MS" pitchFamily="66" charset="0"/>
              </a:rPr>
              <a:t>define a function,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, on a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define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f(b)</a:t>
            </a:r>
            <a:r>
              <a:rPr lang="en-US" sz="4400" dirty="0" smtClean="0">
                <a:latin typeface="Comic Sans MS" pitchFamily="66" charset="0"/>
              </a:rPr>
              <a:t> explicitly for </a:t>
            </a:r>
            <a:r>
              <a:rPr lang="en-US" sz="4400" dirty="0">
                <a:latin typeface="Comic Sans MS" pitchFamily="66" charset="0"/>
              </a:rPr>
              <a:t>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b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f(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c(x))</a:t>
            </a:r>
            <a:r>
              <a:rPr lang="en-US" sz="4400" dirty="0">
                <a:latin typeface="Comic Sans MS" pitchFamily="66" charset="0"/>
              </a:rPr>
              <a:t>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terms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 and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(x)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52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FF2CE9F-95BC-441B-9BF8-65FCDDEAAF9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CEA44F3-0AAF-46F8-BADD-99322BE333C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5M.</a:t>
            </a:r>
            <a:fld id="{4522ED1D-8D07-4791-96F6-DF6351C24384}" type="slidenum">
              <a:rPr lang="en-US" sz="1100" smtClean="0"/>
              <a:pPr/>
              <a:t>23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FF2CE9F-95BC-441B-9BF8-65FCDDEAAF9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CEA44F3-0AAF-46F8-BADD-99322BE333C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5M.</a:t>
            </a:r>
            <a:fld id="{4522ED1D-8D07-4791-96F6-DF6351C24384}" type="slidenum">
              <a:rPr lang="en-US" sz="1100" smtClean="0"/>
              <a:pPr/>
              <a:t>8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181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31D554E-2255-4599-BA72-F7A6D7F0B79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7981</TotalTime>
  <Words>1455</Words>
  <Application>Microsoft Macintosh PowerPoint</Application>
  <PresentationFormat>On-screen Show (4:3)</PresentationFormat>
  <Paragraphs>286</Paragraphs>
  <Slides>29</Slides>
  <Notes>20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6.042 Lecture Template</vt:lpstr>
      <vt:lpstr>Recursive Functions</vt:lpstr>
      <vt:lpstr>Recursive Function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1315</cp:revision>
  <cp:lastPrinted>2012-02-27T01:55:11Z</cp:lastPrinted>
  <dcterms:created xsi:type="dcterms:W3CDTF">2011-02-23T03:33:03Z</dcterms:created>
  <dcterms:modified xsi:type="dcterms:W3CDTF">2012-02-27T06:51:10Z</dcterms:modified>
</cp:coreProperties>
</file>