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66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77" r:id="rId16"/>
    <p:sldId id="369" r:id="rId17"/>
    <p:sldId id="370" r:id="rId18"/>
    <p:sldId id="371" r:id="rId19"/>
    <p:sldId id="372" r:id="rId20"/>
    <p:sldId id="374" r:id="rId21"/>
    <p:sldId id="375" r:id="rId22"/>
    <p:sldId id="37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32" d="100"/>
          <a:sy n="132" d="100"/>
        </p:scale>
        <p:origin x="-1488" y="-120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russell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95185"/>
            <a:ext cx="8556398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((define 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280885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f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0" y="1471385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7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application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6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7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8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04160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4" imgW="2133600" imgH="215900" progId="Equation.DSMT4">
                  <p:embed/>
                </p:oleObj>
              </mc:Choice>
              <mc:Fallback>
                <p:oleObj name="Equation" r:id="rId4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6" imgW="1549400" imgH="215900" progId="Equation.DSMT4">
                  <p:embed/>
                </p:oleObj>
              </mc:Choice>
              <mc:Fallback>
                <p:oleObj name="Equation" r:id="rId6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8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0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1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6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7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5" y="1374625"/>
            <a:ext cx="8660190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0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0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0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0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</a:t>
            </a:r>
            <a:r>
              <a:rPr lang="da-DK" sz="4800" dirty="0" smtClean="0">
                <a:solidFill>
                  <a:srgbClr val="0000FF"/>
                </a:solidFill>
              </a:rPr>
              <a:t>…2) </a:t>
            </a:r>
            <a:r>
              <a:rPr lang="da-DK" sz="4800" dirty="0">
                <a:solidFill>
                  <a:srgbClr val="0000FF"/>
                </a:solidFill>
              </a:rPr>
              <a:t>2</a:t>
            </a:r>
            <a:r>
              <a:rPr lang="da-DK" sz="4800" dirty="0" smtClean="0">
                <a:solidFill>
                  <a:srgbClr val="0000FF"/>
                </a:solidFill>
              </a:rPr>
              <a:t>) 2)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0"/>
            <a:ext cx="2182723" cy="723900"/>
            <a:chOff x="2803965" y="3245150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0"/>
              <a:ext cx="5277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8" y="3245150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5" y="3245150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551</Words>
  <Application>Microsoft Macintosh PowerPoint</Application>
  <PresentationFormat>On-screen Show (4:3)</PresentationFormat>
  <Paragraphs>147</Paragraphs>
  <Slides>22</Slides>
  <Notes>10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Equation</vt:lpstr>
      <vt:lpstr>PowerPoint Presentation</vt:lpstr>
      <vt:lpstr>Axioms of Set Theory</vt:lpstr>
      <vt:lpstr>Sets &amp; Logical Formulas</vt:lpstr>
      <vt:lpstr>PowerPoint Presentation</vt:lpstr>
      <vt:lpstr>Self membership</vt:lpstr>
      <vt:lpstr>Self membership</vt:lpstr>
      <vt:lpstr>Self membership</vt:lpstr>
      <vt:lpstr>Self membership</vt:lpstr>
      <vt:lpstr>Self membership</vt:lpstr>
      <vt:lpstr>Self membership</vt:lpstr>
      <vt:lpstr>Self application</vt:lpstr>
      <vt:lpstr>Self application</vt:lpstr>
      <vt:lpstr>Self application</vt:lpstr>
      <vt:lpstr>Self application</vt:lpstr>
      <vt:lpstr>Self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470</cp:revision>
  <cp:lastPrinted>2012-03-02T15:05:15Z</cp:lastPrinted>
  <dcterms:created xsi:type="dcterms:W3CDTF">2011-02-18T03:43:54Z</dcterms:created>
  <dcterms:modified xsi:type="dcterms:W3CDTF">2013-03-03T00:42:14Z</dcterms:modified>
</cp:coreProperties>
</file>