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5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6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7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8.xml" ContentType="application/vnd.openxmlformats-officedocument.presentationml.notesSlide+xml"/>
  <Override PartName="/ppt/embeddings/oleObject16.bin" ContentType="application/vnd.openxmlformats-officedocument.oleObject"/>
  <Override PartName="/ppt/notesSlides/notesSlide9.xml" ContentType="application/vnd.openxmlformats-officedocument.presentationml.notesSlide+xml"/>
  <Override PartName="/ppt/embeddings/oleObject17.bin" ContentType="application/vnd.openxmlformats-officedocument.oleObject"/>
  <Override PartName="/ppt/notesSlides/notesSlide10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1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12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13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14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15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notesSlides/notesSlide16.xml" ContentType="application/vnd.openxmlformats-officedocument.presentationml.notesSlide+xml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notesSlides/notesSlide17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notesSlides/notesSlide18.xml" ContentType="application/vnd.openxmlformats-officedocument.presentationml.notesSlide+xml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19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notesSlides/notesSlide20.xml" ContentType="application/vnd.openxmlformats-officedocument.presentationml.notesSlide+xml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notesSlides/notesSlide21.xml" ContentType="application/vnd.openxmlformats-officedocument.presentationml.notesSlide+xml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notesSlides/notesSlide22.xml" ContentType="application/vnd.openxmlformats-officedocument.presentationml.notesSlide+xml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notesSlides/notesSlide23.xml" ContentType="application/vnd.openxmlformats-officedocument.presentationml.notesSlide+xml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24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notesSlides/notesSlide25.xml" ContentType="application/vnd.openxmlformats-officedocument.presentationml.notesSlide+xml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notesSlides/notesSlide26.xml" ContentType="application/vnd.openxmlformats-officedocument.presentationml.notesSlide+xml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notesSlides/notesSlide27.xml" ContentType="application/vnd.openxmlformats-officedocument.presentationml.notesSlide+xml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notesSlides/notesSlide28.xml" ContentType="application/vnd.openxmlformats-officedocument.presentationml.notesSlide+xml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notesSlides/notesSlide29.xml" ContentType="application/vnd.openxmlformats-officedocument.presentationml.notesSlide+xml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notesSlides/notesSlide30.xml" ContentType="application/vnd.openxmlformats-officedocument.presentationml.notesSlide+xml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notesSlides/notesSlide31.xml" ContentType="application/vnd.openxmlformats-officedocument.presentationml.notesSlide+xml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notesSlides/notesSlide32.xml" ContentType="application/vnd.openxmlformats-officedocument.presentationml.notesSlide+xml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notesSlides/notesSlide33.xml" ContentType="application/vnd.openxmlformats-officedocument.presentationml.notesSlide+xml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notesSlides/notesSlide34.xml" ContentType="application/vnd.openxmlformats-officedocument.presentationml.notesSlide+xml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notesSlides/notesSlide35.xml" ContentType="application/vnd.openxmlformats-officedocument.presentationml.notesSlide+xml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ppt/embeddings/oleObject97.bin" ContentType="application/vnd.openxmlformats-officedocument.oleObject"/>
  <Override PartName="/ppt/notesSlides/notesSlide36.xml" ContentType="application/vnd.openxmlformats-officedocument.presentationml.notesSlide+xml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notesSlides/notesSlide37.xml" ContentType="application/vnd.openxmlformats-officedocument.presentationml.notesSlide+xml"/>
  <Override PartName="/ppt/embeddings/oleObject100.bin" ContentType="application/vnd.openxmlformats-officedocument.oleObject"/>
  <Override PartName="/ppt/embeddings/oleObject101.bin" ContentType="application/vnd.openxmlformats-officedocument.oleObject"/>
  <Override PartName="/ppt/notesSlides/notesSlide38.xml" ContentType="application/vnd.openxmlformats-officedocument.presentationml.notesSlide+xml"/>
  <Override PartName="/ppt/embeddings/oleObject102.bin" ContentType="application/vnd.openxmlformats-officedocument.oleObject"/>
  <Override PartName="/ppt/embeddings/oleObject103.bin" ContentType="application/vnd.openxmlformats-officedocument.oleObject"/>
  <Override PartName="/ppt/notesSlides/notesSlide39.xml" ContentType="application/vnd.openxmlformats-officedocument.presentationml.notesSlide+xml"/>
  <Override PartName="/ppt/embeddings/oleObject104.bin" ContentType="application/vnd.openxmlformats-officedocument.oleObject"/>
  <Override PartName="/ppt/embeddings/oleObject105.bin" ContentType="application/vnd.openxmlformats-officedocument.oleObject"/>
  <Override PartName="/ppt/notesSlides/notesSlide40.xml" ContentType="application/vnd.openxmlformats-officedocument.presentationml.notesSlide+xml"/>
  <Override PartName="/ppt/embeddings/oleObject106.bin" ContentType="application/vnd.openxmlformats-officedocument.oleObject"/>
  <Override PartName="/ppt/embeddings/oleObject107.bin" ContentType="application/vnd.openxmlformats-officedocument.oleObject"/>
  <Override PartName="/ppt/notesSlides/notesSlide41.xml" ContentType="application/vnd.openxmlformats-officedocument.presentationml.notesSlide+xml"/>
  <Override PartName="/ppt/embeddings/oleObject108.bin" ContentType="application/vnd.openxmlformats-officedocument.oleObject"/>
  <Override PartName="/ppt/embeddings/oleObject109.bin" ContentType="application/vnd.openxmlformats-officedocument.oleObject"/>
  <Override PartName="/ppt/notesSlides/notesSlide42.xml" ContentType="application/vnd.openxmlformats-officedocument.presentationml.notesSlide+xml"/>
  <Override PartName="/ppt/embeddings/oleObject110.bin" ContentType="application/vnd.openxmlformats-officedocument.oleObject"/>
  <Override PartName="/ppt/embeddings/oleObject111.bin" ContentType="application/vnd.openxmlformats-officedocument.oleObject"/>
  <Override PartName="/ppt/embeddings/oleObject1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8" r:id="rId1"/>
  </p:sldMasterIdLst>
  <p:notesMasterIdLst>
    <p:notesMasterId r:id="rId44"/>
  </p:notesMasterIdLst>
  <p:handoutMasterIdLst>
    <p:handoutMasterId r:id="rId45"/>
  </p:handoutMasterIdLst>
  <p:sldIdLst>
    <p:sldId id="428" r:id="rId2"/>
    <p:sldId id="368" r:id="rId3"/>
    <p:sldId id="404" r:id="rId4"/>
    <p:sldId id="406" r:id="rId5"/>
    <p:sldId id="409" r:id="rId6"/>
    <p:sldId id="407" r:id="rId7"/>
    <p:sldId id="405" r:id="rId8"/>
    <p:sldId id="427" r:id="rId9"/>
    <p:sldId id="408" r:id="rId10"/>
    <p:sldId id="410" r:id="rId11"/>
    <p:sldId id="411" r:id="rId12"/>
    <p:sldId id="412" r:id="rId13"/>
    <p:sldId id="414" r:id="rId14"/>
    <p:sldId id="413" r:id="rId15"/>
    <p:sldId id="415" r:id="rId16"/>
    <p:sldId id="416" r:id="rId17"/>
    <p:sldId id="431" r:id="rId18"/>
    <p:sldId id="417" r:id="rId19"/>
    <p:sldId id="432" r:id="rId20"/>
    <p:sldId id="418" r:id="rId21"/>
    <p:sldId id="425" r:id="rId22"/>
    <p:sldId id="421" r:id="rId23"/>
    <p:sldId id="424" r:id="rId24"/>
    <p:sldId id="423" r:id="rId25"/>
    <p:sldId id="426" r:id="rId26"/>
    <p:sldId id="420" r:id="rId27"/>
    <p:sldId id="419" r:id="rId28"/>
    <p:sldId id="436" r:id="rId29"/>
    <p:sldId id="429" r:id="rId30"/>
    <p:sldId id="430" r:id="rId31"/>
    <p:sldId id="433" r:id="rId32"/>
    <p:sldId id="434" r:id="rId33"/>
    <p:sldId id="435" r:id="rId34"/>
    <p:sldId id="437" r:id="rId35"/>
    <p:sldId id="440" r:id="rId36"/>
    <p:sldId id="441" r:id="rId37"/>
    <p:sldId id="438" r:id="rId38"/>
    <p:sldId id="439" r:id="rId39"/>
    <p:sldId id="399" r:id="rId40"/>
    <p:sldId id="400" r:id="rId41"/>
    <p:sldId id="401" r:id="rId42"/>
    <p:sldId id="402" r:id="rId43"/>
  </p:sldIdLst>
  <p:sldSz cx="9144000" cy="6858000" type="screen4x3"/>
  <p:notesSz cx="9601200" cy="7315200"/>
  <p:custDataLst>
    <p:tags r:id="rId4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E97"/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44" autoAdjust="0"/>
    <p:restoredTop sz="94635" autoAdjust="0"/>
  </p:normalViewPr>
  <p:slideViewPr>
    <p:cSldViewPr showGuides="1">
      <p:cViewPr>
        <p:scale>
          <a:sx n="99" d="100"/>
          <a:sy n="99" d="100"/>
        </p:scale>
        <p:origin x="-384" y="-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9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tags" Target="tags/tag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Relationship Id="rId3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1" Type="http://schemas.openxmlformats.org/officeDocument/2006/relationships/image" Target="../media/image27.emf"/><Relationship Id="rId2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31.emf"/><Relationship Id="rId3" Type="http://schemas.openxmlformats.org/officeDocument/2006/relationships/image" Target="../media/image33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image" Target="../media/image27.emf"/><Relationship Id="rId2" Type="http://schemas.openxmlformats.org/officeDocument/2006/relationships/image" Target="../media/image34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image" Target="../media/image27.emf"/><Relationship Id="rId2" Type="http://schemas.openxmlformats.org/officeDocument/2006/relationships/image" Target="../media/image34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image" Target="../media/image27.emf"/><Relationship Id="rId2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37.emf"/><Relationship Id="rId3" Type="http://schemas.openxmlformats.org/officeDocument/2006/relationships/image" Target="../media/image3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37.emf"/><Relationship Id="rId3" Type="http://schemas.openxmlformats.org/officeDocument/2006/relationships/image" Target="../media/image3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3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4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4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4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43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4" Type="http://schemas.openxmlformats.org/officeDocument/2006/relationships/image" Target="../media/image45.emf"/><Relationship Id="rId5" Type="http://schemas.openxmlformats.org/officeDocument/2006/relationships/image" Target="../media/image46.emf"/><Relationship Id="rId1" Type="http://schemas.openxmlformats.org/officeDocument/2006/relationships/image" Target="../media/image27.emf"/><Relationship Id="rId2" Type="http://schemas.openxmlformats.org/officeDocument/2006/relationships/image" Target="../media/image37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5.emf"/><Relationship Id="rId1" Type="http://schemas.openxmlformats.org/officeDocument/2006/relationships/image" Target="../media/image27.emf"/><Relationship Id="rId2" Type="http://schemas.openxmlformats.org/officeDocument/2006/relationships/image" Target="../media/image37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4" Type="http://schemas.openxmlformats.org/officeDocument/2006/relationships/image" Target="../media/image44.emf"/><Relationship Id="rId1" Type="http://schemas.openxmlformats.org/officeDocument/2006/relationships/image" Target="../media/image27.emf"/><Relationship Id="rId2" Type="http://schemas.openxmlformats.org/officeDocument/2006/relationships/image" Target="../media/image45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4" Type="http://schemas.openxmlformats.org/officeDocument/2006/relationships/image" Target="../media/image50.emf"/><Relationship Id="rId5" Type="http://schemas.openxmlformats.org/officeDocument/2006/relationships/image" Target="../media/image44.emf"/><Relationship Id="rId1" Type="http://schemas.openxmlformats.org/officeDocument/2006/relationships/image" Target="../media/image27.emf"/><Relationship Id="rId2" Type="http://schemas.openxmlformats.org/officeDocument/2006/relationships/image" Target="../media/image4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Relationship Id="rId2" Type="http://schemas.openxmlformats.org/officeDocument/2006/relationships/image" Target="../media/image5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Relationship Id="rId2" Type="http://schemas.openxmlformats.org/officeDocument/2006/relationships/image" Target="../media/image5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Relationship Id="rId2" Type="http://schemas.openxmlformats.org/officeDocument/2006/relationships/image" Target="../media/image51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4" Type="http://schemas.openxmlformats.org/officeDocument/2006/relationships/image" Target="../media/image55.emf"/><Relationship Id="rId1" Type="http://schemas.openxmlformats.org/officeDocument/2006/relationships/image" Target="../media/image27.emf"/><Relationship Id="rId2" Type="http://schemas.openxmlformats.org/officeDocument/2006/relationships/image" Target="../media/image53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54.emf"/><Relationship Id="rId3" Type="http://schemas.openxmlformats.org/officeDocument/2006/relationships/image" Target="../media/image5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5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42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43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Relationship Id="rId2" Type="http://schemas.openxmlformats.org/officeDocument/2006/relationships/image" Target="../media/image58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Relationship Id="rId2" Type="http://schemas.openxmlformats.org/officeDocument/2006/relationships/image" Target="../media/image5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Relationship Id="rId2" Type="http://schemas.openxmlformats.org/officeDocument/2006/relationships/image" Target="../media/image57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Relationship Id="rId2" Type="http://schemas.openxmlformats.org/officeDocument/2006/relationships/image" Target="../media/image61.wmf"/><Relationship Id="rId3" Type="http://schemas.openxmlformats.org/officeDocument/2006/relationships/image" Target="../media/image6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03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Euler</a:t>
            </a:r>
            <a:r>
              <a:rPr lang="en-US" sz="1200" dirty="0" smtClean="0"/>
              <a:t>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Euler</a:t>
            </a:r>
            <a:r>
              <a:rPr lang="en-US" sz="1200" dirty="0" smtClean="0"/>
              <a:t>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Euler</a:t>
            </a:r>
            <a:r>
              <a:rPr lang="en-US" sz="1200" dirty="0" smtClean="0"/>
              <a:t>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Euler</a:t>
            </a:r>
            <a:r>
              <a:rPr lang="en-US" sz="1200" dirty="0" smtClean="0"/>
              <a:t>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Euler</a:t>
            </a:r>
            <a:r>
              <a:rPr lang="en-US" sz="1200" dirty="0" smtClean="0"/>
              <a:t>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Euler</a:t>
            </a:r>
            <a:r>
              <a:rPr lang="en-US" sz="1200" dirty="0" smtClean="0"/>
              <a:t>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October 13,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4" r:id="rId3"/>
    <p:sldLayoutId id="2147483690" r:id="rId4"/>
    <p:sldLayoutId id="214748368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1.e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2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3.emf"/><Relationship Id="rId8" Type="http://schemas.openxmlformats.org/officeDocument/2006/relationships/oleObject" Target="../embeddings/oleObject25.bin"/><Relationship Id="rId9" Type="http://schemas.openxmlformats.org/officeDocument/2006/relationships/image" Target="../media/image24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25.emf"/><Relationship Id="rId8" Type="http://schemas.openxmlformats.org/officeDocument/2006/relationships/oleObject" Target="../embeddings/oleObject28.bin"/><Relationship Id="rId9" Type="http://schemas.openxmlformats.org/officeDocument/2006/relationships/image" Target="../media/image26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28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29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30.emf"/><Relationship Id="rId8" Type="http://schemas.openxmlformats.org/officeDocument/2006/relationships/oleObject" Target="../embeddings/oleObject34.bin"/><Relationship Id="rId9" Type="http://schemas.openxmlformats.org/officeDocument/2006/relationships/image" Target="../media/image31.emf"/><Relationship Id="rId10" Type="http://schemas.openxmlformats.org/officeDocument/2006/relationships/oleObject" Target="../embeddings/oleObject35.bin"/><Relationship Id="rId11" Type="http://schemas.openxmlformats.org/officeDocument/2006/relationships/image" Target="../media/image32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37.bin"/><Relationship Id="rId7" Type="http://schemas.openxmlformats.org/officeDocument/2006/relationships/image" Target="../media/image31.emf"/><Relationship Id="rId8" Type="http://schemas.openxmlformats.org/officeDocument/2006/relationships/oleObject" Target="../embeddings/oleObject38.bin"/><Relationship Id="rId9" Type="http://schemas.openxmlformats.org/officeDocument/2006/relationships/image" Target="../media/image33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40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41.bin"/><Relationship Id="rId9" Type="http://schemas.openxmlformats.org/officeDocument/2006/relationships/image" Target="../media/image35.emf"/><Relationship Id="rId10" Type="http://schemas.openxmlformats.org/officeDocument/2006/relationships/oleObject" Target="../embeddings/oleObject42.bin"/><Relationship Id="rId11" Type="http://schemas.openxmlformats.org/officeDocument/2006/relationships/image" Target="../media/image36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45.bin"/><Relationship Id="rId9" Type="http://schemas.openxmlformats.org/officeDocument/2006/relationships/image" Target="../media/image35.emf"/><Relationship Id="rId10" Type="http://schemas.openxmlformats.org/officeDocument/2006/relationships/oleObject" Target="../embeddings/oleObject46.bin"/><Relationship Id="rId11" Type="http://schemas.openxmlformats.org/officeDocument/2006/relationships/image" Target="../media/image36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49.bin"/><Relationship Id="rId9" Type="http://schemas.openxmlformats.org/officeDocument/2006/relationships/image" Target="../media/image35.emf"/><Relationship Id="rId10" Type="http://schemas.openxmlformats.org/officeDocument/2006/relationships/oleObject" Target="../embeddings/oleObject50.bin"/><Relationship Id="rId11" Type="http://schemas.openxmlformats.org/officeDocument/2006/relationships/image" Target="../media/image36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52.bin"/><Relationship Id="rId7" Type="http://schemas.openxmlformats.org/officeDocument/2006/relationships/image" Target="../media/image37.emf"/><Relationship Id="rId8" Type="http://schemas.openxmlformats.org/officeDocument/2006/relationships/oleObject" Target="../embeddings/oleObject53.bin"/><Relationship Id="rId9" Type="http://schemas.openxmlformats.org/officeDocument/2006/relationships/image" Target="../media/image38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55.bin"/><Relationship Id="rId7" Type="http://schemas.openxmlformats.org/officeDocument/2006/relationships/image" Target="../media/image37.emf"/><Relationship Id="rId8" Type="http://schemas.openxmlformats.org/officeDocument/2006/relationships/oleObject" Target="../embeddings/oleObject56.bin"/><Relationship Id="rId9" Type="http://schemas.openxmlformats.org/officeDocument/2006/relationships/image" Target="../media/image38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58.bin"/><Relationship Id="rId7" Type="http://schemas.openxmlformats.org/officeDocument/2006/relationships/image" Target="../media/image39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60.bin"/><Relationship Id="rId7" Type="http://schemas.openxmlformats.org/officeDocument/2006/relationships/image" Target="../media/image40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62.bin"/><Relationship Id="rId7" Type="http://schemas.openxmlformats.org/officeDocument/2006/relationships/image" Target="../media/image41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63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64.bin"/><Relationship Id="rId7" Type="http://schemas.openxmlformats.org/officeDocument/2006/relationships/image" Target="../media/image42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66.bin"/><Relationship Id="rId7" Type="http://schemas.openxmlformats.org/officeDocument/2006/relationships/image" Target="../media/image43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5.emf"/><Relationship Id="rId12" Type="http://schemas.openxmlformats.org/officeDocument/2006/relationships/oleObject" Target="../embeddings/oleObject71.bin"/><Relationship Id="rId13" Type="http://schemas.openxmlformats.org/officeDocument/2006/relationships/image" Target="../media/image46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67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68.bin"/><Relationship Id="rId7" Type="http://schemas.openxmlformats.org/officeDocument/2006/relationships/image" Target="../media/image37.emf"/><Relationship Id="rId8" Type="http://schemas.openxmlformats.org/officeDocument/2006/relationships/oleObject" Target="../embeddings/oleObject69.bin"/><Relationship Id="rId9" Type="http://schemas.openxmlformats.org/officeDocument/2006/relationships/image" Target="../media/image44.emf"/><Relationship Id="rId10" Type="http://schemas.openxmlformats.org/officeDocument/2006/relationships/oleObject" Target="../embeddings/oleObject7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72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73.bin"/><Relationship Id="rId7" Type="http://schemas.openxmlformats.org/officeDocument/2006/relationships/image" Target="../media/image37.emf"/><Relationship Id="rId8" Type="http://schemas.openxmlformats.org/officeDocument/2006/relationships/oleObject" Target="../embeddings/oleObject74.bin"/><Relationship Id="rId9" Type="http://schemas.openxmlformats.org/officeDocument/2006/relationships/image" Target="../media/image47.emf"/><Relationship Id="rId10" Type="http://schemas.openxmlformats.org/officeDocument/2006/relationships/oleObject" Target="../embeddings/oleObject75.bin"/><Relationship Id="rId11" Type="http://schemas.openxmlformats.org/officeDocument/2006/relationships/image" Target="../media/image45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76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77.bin"/><Relationship Id="rId7" Type="http://schemas.openxmlformats.org/officeDocument/2006/relationships/image" Target="../media/image45.emf"/><Relationship Id="rId8" Type="http://schemas.openxmlformats.org/officeDocument/2006/relationships/oleObject" Target="../embeddings/oleObject78.bin"/><Relationship Id="rId9" Type="http://schemas.openxmlformats.org/officeDocument/2006/relationships/image" Target="../media/image48.emf"/><Relationship Id="rId10" Type="http://schemas.openxmlformats.org/officeDocument/2006/relationships/oleObject" Target="../embeddings/oleObject79.bin"/><Relationship Id="rId11" Type="http://schemas.openxmlformats.org/officeDocument/2006/relationships/image" Target="../media/image44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.emf"/><Relationship Id="rId12" Type="http://schemas.openxmlformats.org/officeDocument/2006/relationships/oleObject" Target="../embeddings/oleObject84.bin"/><Relationship Id="rId13" Type="http://schemas.openxmlformats.org/officeDocument/2006/relationships/image" Target="../media/image44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80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81.bin"/><Relationship Id="rId7" Type="http://schemas.openxmlformats.org/officeDocument/2006/relationships/image" Target="../media/image49.emf"/><Relationship Id="rId8" Type="http://schemas.openxmlformats.org/officeDocument/2006/relationships/oleObject" Target="../embeddings/oleObject82.bin"/><Relationship Id="rId9" Type="http://schemas.openxmlformats.org/officeDocument/2006/relationships/image" Target="../media/image48.emf"/><Relationship Id="rId10" Type="http://schemas.openxmlformats.org/officeDocument/2006/relationships/oleObject" Target="../embeddings/oleObject8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85.bin"/><Relationship Id="rId5" Type="http://schemas.openxmlformats.org/officeDocument/2006/relationships/image" Target="../media/image51.emf"/><Relationship Id="rId6" Type="http://schemas.openxmlformats.org/officeDocument/2006/relationships/oleObject" Target="../embeddings/oleObject86.bin"/><Relationship Id="rId7" Type="http://schemas.openxmlformats.org/officeDocument/2006/relationships/image" Target="../media/image52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87.bin"/><Relationship Id="rId5" Type="http://schemas.openxmlformats.org/officeDocument/2006/relationships/image" Target="../media/image51.emf"/><Relationship Id="rId6" Type="http://schemas.openxmlformats.org/officeDocument/2006/relationships/oleObject" Target="../embeddings/oleObject88.bin"/><Relationship Id="rId7" Type="http://schemas.openxmlformats.org/officeDocument/2006/relationships/image" Target="../media/image52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89.bin"/><Relationship Id="rId5" Type="http://schemas.openxmlformats.org/officeDocument/2006/relationships/image" Target="../media/image52.emf"/><Relationship Id="rId6" Type="http://schemas.openxmlformats.org/officeDocument/2006/relationships/oleObject" Target="../embeddings/oleObject90.bin"/><Relationship Id="rId7" Type="http://schemas.openxmlformats.org/officeDocument/2006/relationships/image" Target="../media/image51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91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92.bin"/><Relationship Id="rId7" Type="http://schemas.openxmlformats.org/officeDocument/2006/relationships/image" Target="../media/image53.emf"/><Relationship Id="rId8" Type="http://schemas.openxmlformats.org/officeDocument/2006/relationships/oleObject" Target="../embeddings/oleObject93.bin"/><Relationship Id="rId9" Type="http://schemas.openxmlformats.org/officeDocument/2006/relationships/image" Target="../media/image54.emf"/><Relationship Id="rId10" Type="http://schemas.openxmlformats.org/officeDocument/2006/relationships/oleObject" Target="../embeddings/oleObject94.bin"/><Relationship Id="rId11" Type="http://schemas.openxmlformats.org/officeDocument/2006/relationships/image" Target="../media/image55.e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95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96.bin"/><Relationship Id="rId7" Type="http://schemas.openxmlformats.org/officeDocument/2006/relationships/image" Target="../media/image54.emf"/><Relationship Id="rId8" Type="http://schemas.openxmlformats.org/officeDocument/2006/relationships/oleObject" Target="../embeddings/oleObject97.bin"/><Relationship Id="rId9" Type="http://schemas.openxmlformats.org/officeDocument/2006/relationships/image" Target="../media/image56.e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98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99.bin"/><Relationship Id="rId7" Type="http://schemas.openxmlformats.org/officeDocument/2006/relationships/image" Target="../media/image56.e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100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101.bin"/><Relationship Id="rId7" Type="http://schemas.openxmlformats.org/officeDocument/2006/relationships/image" Target="../media/image42.e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102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103.bin"/><Relationship Id="rId7" Type="http://schemas.openxmlformats.org/officeDocument/2006/relationships/image" Target="../media/image43.emf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104.bin"/><Relationship Id="rId5" Type="http://schemas.openxmlformats.org/officeDocument/2006/relationships/image" Target="../media/image57.wmf"/><Relationship Id="rId6" Type="http://schemas.openxmlformats.org/officeDocument/2006/relationships/oleObject" Target="../embeddings/oleObject105.bin"/><Relationship Id="rId7" Type="http://schemas.openxmlformats.org/officeDocument/2006/relationships/image" Target="../media/image58.emf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106.bin"/><Relationship Id="rId5" Type="http://schemas.openxmlformats.org/officeDocument/2006/relationships/image" Target="../media/image57.wmf"/><Relationship Id="rId6" Type="http://schemas.openxmlformats.org/officeDocument/2006/relationships/oleObject" Target="../embeddings/oleObject107.bin"/><Relationship Id="rId7" Type="http://schemas.openxmlformats.org/officeDocument/2006/relationships/image" Target="../media/image59.emf"/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108.bin"/><Relationship Id="rId5" Type="http://schemas.openxmlformats.org/officeDocument/2006/relationships/image" Target="../media/image60.emf"/><Relationship Id="rId6" Type="http://schemas.openxmlformats.org/officeDocument/2006/relationships/oleObject" Target="../embeddings/oleObject109.bin"/><Relationship Id="rId7" Type="http://schemas.openxmlformats.org/officeDocument/2006/relationships/image" Target="../media/image57.wmf"/><Relationship Id="rId1" Type="http://schemas.openxmlformats.org/officeDocument/2006/relationships/vmlDrawing" Target="../drawings/vmlDrawing40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110.bin"/><Relationship Id="rId5" Type="http://schemas.openxmlformats.org/officeDocument/2006/relationships/image" Target="../media/image57.wmf"/><Relationship Id="rId6" Type="http://schemas.openxmlformats.org/officeDocument/2006/relationships/oleObject" Target="../embeddings/oleObject111.bin"/><Relationship Id="rId7" Type="http://schemas.openxmlformats.org/officeDocument/2006/relationships/image" Target="../media/image61.wmf"/><Relationship Id="rId8" Type="http://schemas.openxmlformats.org/officeDocument/2006/relationships/oleObject" Target="../embeddings/oleObject112.bin"/><Relationship Id="rId9" Type="http://schemas.openxmlformats.org/officeDocument/2006/relationships/image" Target="../media/image62.wmf"/><Relationship Id="rId1" Type="http://schemas.openxmlformats.org/officeDocument/2006/relationships/vmlDrawing" Target="../drawings/vmlDrawing4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752600"/>
            <a:ext cx="8686800" cy="2667000"/>
          </a:xfrm>
        </p:spPr>
        <p:txBody>
          <a:bodyPr/>
          <a:lstStyle/>
          <a:p>
            <a:pPr algn="l" eaLnBrk="1" hangingPunct="1"/>
            <a:r>
              <a:rPr lang="en-US" sz="8000" b="1" dirty="0" smtClean="0"/>
              <a:t>Euler’s Theorem:</a:t>
            </a:r>
          </a:p>
          <a:p>
            <a:pPr eaLnBrk="1" hangingPunct="1"/>
            <a:r>
              <a:rPr lang="en-US" sz="8000" b="1" dirty="0" smtClean="0"/>
              <a:t>Proof </a:t>
            </a:r>
            <a:endParaRPr lang="en-US" sz="8000" b="1" dirty="0" smtClean="0"/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531750" y="417513"/>
            <a:ext cx="6415463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  <p:extLst>
      <p:ext uri="{BB962C8B-B14F-4D97-AF65-F5344CB8AC3E}">
        <p14:creationId xmlns:p14="http://schemas.microsoft.com/office/powerpoint/2010/main" val="3462589116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863490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246638"/>
              </p:ext>
            </p:extLst>
          </p:nvPr>
        </p:nvGraphicFramePr>
        <p:xfrm>
          <a:off x="1295400" y="1676400"/>
          <a:ext cx="6348491" cy="345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Equation" r:id="rId6" imgW="1257300" imgH="685800" progId="Equation.DSMT4">
                  <p:embed/>
                </p:oleObj>
              </mc:Choice>
              <mc:Fallback>
                <p:oleObj name="Equation" r:id="rId6" imgW="12573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5400" y="1676400"/>
                        <a:ext cx="6348491" cy="345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47800" y="0"/>
            <a:ext cx="586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Rings</a:t>
            </a:r>
          </a:p>
        </p:txBody>
      </p:sp>
    </p:spTree>
    <p:extLst>
      <p:ext uri="{BB962C8B-B14F-4D97-AF65-F5344CB8AC3E}">
        <p14:creationId xmlns:p14="http://schemas.microsoft.com/office/powerpoint/2010/main" val="4141735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787264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9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402995"/>
              </p:ext>
            </p:extLst>
          </p:nvPr>
        </p:nvGraphicFramePr>
        <p:xfrm>
          <a:off x="985838" y="2514600"/>
          <a:ext cx="7127875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0" name="Equation" r:id="rId6" imgW="1257300" imgH="292100" progId="Equation.DSMT4">
                  <p:embed/>
                </p:oleObj>
              </mc:Choice>
              <mc:Fallback>
                <p:oleObj name="Equation" r:id="rId6" imgW="1257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5838" y="2514600"/>
                        <a:ext cx="7127875" cy="165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12192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+mj-lt"/>
              </a:rPr>
              <a:t>no cancellation rule</a:t>
            </a:r>
            <a:endParaRPr lang="en-US" sz="7200" dirty="0" smtClean="0">
              <a:latin typeface="+mj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860792"/>
              </p:ext>
            </p:extLst>
          </p:nvPr>
        </p:nvGraphicFramePr>
        <p:xfrm>
          <a:off x="955675" y="3886200"/>
          <a:ext cx="716756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1" name="Equation" r:id="rId8" imgW="1308100" imgH="292100" progId="Equation.DSMT4">
                  <p:embed/>
                </p:oleObj>
              </mc:Choice>
              <mc:Fallback>
                <p:oleObj name="Equation" r:id="rId8" imgW="13081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55675" y="3886200"/>
                        <a:ext cx="7167563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447800" y="0"/>
            <a:ext cx="586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Rings</a:t>
            </a:r>
          </a:p>
        </p:txBody>
      </p:sp>
    </p:spTree>
    <p:extLst>
      <p:ext uri="{BB962C8B-B14F-4D97-AF65-F5344CB8AC3E}">
        <p14:creationId xmlns:p14="http://schemas.microsoft.com/office/powerpoint/2010/main" val="867178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629579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8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638042"/>
              </p:ext>
            </p:extLst>
          </p:nvPr>
        </p:nvGraphicFramePr>
        <p:xfrm>
          <a:off x="1403350" y="20638"/>
          <a:ext cx="7272338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9" name="Equation" r:id="rId6" imgW="1981200" imgH="660400" progId="Equation.3">
                  <p:embed/>
                </p:oleObj>
              </mc:Choice>
              <mc:Fallback>
                <p:oleObj name="Equation" r:id="rId6" imgW="19812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3350" y="20638"/>
                        <a:ext cx="7272338" cy="242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557342"/>
              </p:ext>
            </p:extLst>
          </p:nvPr>
        </p:nvGraphicFramePr>
        <p:xfrm>
          <a:off x="466725" y="2438400"/>
          <a:ext cx="814387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0" name="Equation" r:id="rId8" imgW="1930400" imgH="812800" progId="Equation.DSMT4">
                  <p:embed/>
                </p:oleObj>
              </mc:Choice>
              <mc:Fallback>
                <p:oleObj name="Equation" r:id="rId8" imgW="1930400" imgH="8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6725" y="2438400"/>
                        <a:ext cx="8143875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069525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53271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386018"/>
              </p:ext>
            </p:extLst>
          </p:nvPr>
        </p:nvGraphicFramePr>
        <p:xfrm>
          <a:off x="1403350" y="20638"/>
          <a:ext cx="7272338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name="Equation" r:id="rId6" imgW="1981200" imgH="660400" progId="Equation.3">
                  <p:embed/>
                </p:oleObj>
              </mc:Choice>
              <mc:Fallback>
                <p:oleObj name="Equation" r:id="rId6" imgW="19812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3350" y="20638"/>
                        <a:ext cx="7272338" cy="242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423636"/>
              </p:ext>
            </p:extLst>
          </p:nvPr>
        </p:nvGraphicFramePr>
        <p:xfrm>
          <a:off x="1957388" y="2362200"/>
          <a:ext cx="5129212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Equation" r:id="rId8" imgW="812800" imgH="355600" progId="Equation.DSMT4">
                  <p:embed/>
                </p:oleObj>
              </mc:Choice>
              <mc:Fallback>
                <p:oleObj name="Equation" r:id="rId8" imgW="8128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57388" y="2362200"/>
                        <a:ext cx="5129212" cy="224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6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Euler’s Theorem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040444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53290"/>
              </p:ext>
            </p:extLst>
          </p:nvPr>
        </p:nvGraphicFramePr>
        <p:xfrm>
          <a:off x="1295400" y="1143000"/>
          <a:ext cx="6375289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name="Equation" r:id="rId6" imgW="939800" imgH="292100" progId="Equation.DSMT4">
                  <p:embed/>
                </p:oleObj>
              </mc:Choice>
              <mc:Fallback>
                <p:oleObj name="Equation" r:id="rId6" imgW="939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5400" y="1143000"/>
                        <a:ext cx="6375289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137947"/>
              </p:ext>
            </p:extLst>
          </p:nvPr>
        </p:nvGraphicFramePr>
        <p:xfrm>
          <a:off x="1295400" y="3289300"/>
          <a:ext cx="4771885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" name="Equation" r:id="rId8" imgW="736600" imgH="292100" progId="Equation.DSMT4">
                  <p:embed/>
                </p:oleObj>
              </mc:Choice>
              <mc:Fallback>
                <p:oleObj name="Equation" r:id="rId8" imgW="736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5400" y="3289300"/>
                        <a:ext cx="4771885" cy="189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07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1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007473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732694"/>
              </p:ext>
            </p:extLst>
          </p:nvPr>
        </p:nvGraphicFramePr>
        <p:xfrm>
          <a:off x="2819400" y="4419600"/>
          <a:ext cx="2717800" cy="1762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" name="Equation" r:id="rId6" imgW="469900" imgH="304800" progId="Equation.3">
                  <p:embed/>
                </p:oleObj>
              </mc:Choice>
              <mc:Fallback>
                <p:oleObj name="Equation" r:id="rId6" imgW="4699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9400" y="4419600"/>
                        <a:ext cx="2717800" cy="1762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747369"/>
              </p:ext>
            </p:extLst>
          </p:nvPr>
        </p:nvGraphicFramePr>
        <p:xfrm>
          <a:off x="2667000" y="1143000"/>
          <a:ext cx="3581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" name="Equation" r:id="rId8" imgW="596900" imgH="330200" progId="Equation.DSMT4">
                  <p:embed/>
                </p:oleObj>
              </mc:Choice>
              <mc:Fallback>
                <p:oleObj name="Equation" r:id="rId8" imgW="596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7000" y="1143000"/>
                        <a:ext cx="358140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627398"/>
              </p:ext>
            </p:extLst>
          </p:nvPr>
        </p:nvGraphicFramePr>
        <p:xfrm>
          <a:off x="1295400" y="2895600"/>
          <a:ext cx="4324350" cy="1604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" name="Equation" r:id="rId10" imgW="787400" imgH="292100" progId="Equation.DSMT4">
                  <p:embed/>
                </p:oleObj>
              </mc:Choice>
              <mc:Fallback>
                <p:oleObj name="Equation" r:id="rId10" imgW="787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95400" y="2895600"/>
                        <a:ext cx="4324350" cy="1604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381729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1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14471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9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203972"/>
              </p:ext>
            </p:extLst>
          </p:nvPr>
        </p:nvGraphicFramePr>
        <p:xfrm>
          <a:off x="2667000" y="1143000"/>
          <a:ext cx="3581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0" name="Equation" r:id="rId6" imgW="596900" imgH="330200" progId="Equation.DSMT4">
                  <p:embed/>
                </p:oleObj>
              </mc:Choice>
              <mc:Fallback>
                <p:oleObj name="Equation" r:id="rId6" imgW="596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67000" y="1143000"/>
                        <a:ext cx="358140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639970"/>
              </p:ext>
            </p:extLst>
          </p:nvPr>
        </p:nvGraphicFramePr>
        <p:xfrm>
          <a:off x="924464" y="3124200"/>
          <a:ext cx="7457536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1" name="Equation" r:id="rId8" imgW="1689100" imgH="673100" progId="Equation.DSMT4">
                  <p:embed/>
                </p:oleObj>
              </mc:Choice>
              <mc:Fallback>
                <p:oleObj name="Equation" r:id="rId8" imgW="1689100" imgH="673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24464" y="3124200"/>
                        <a:ext cx="7457536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426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209121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3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521683"/>
              </p:ext>
            </p:extLst>
          </p:nvPr>
        </p:nvGraphicFramePr>
        <p:xfrm>
          <a:off x="695325" y="2971800"/>
          <a:ext cx="77533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4" name="Equation" r:id="rId6" imgW="1485900" imgH="292100" progId="Equation.DSMT4">
                  <p:embed/>
                </p:oleObj>
              </mc:Choice>
              <mc:Fallback>
                <p:oleObj name="Equation" r:id="rId6" imgW="14859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5325" y="2971800"/>
                        <a:ext cx="775335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261062"/>
              </p:ext>
            </p:extLst>
          </p:nvPr>
        </p:nvGraphicFramePr>
        <p:xfrm>
          <a:off x="650875" y="1123950"/>
          <a:ext cx="4483100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5" name="Equation" r:id="rId8" imgW="825500" imgH="304800" progId="Equation.3">
                  <p:embed/>
                </p:oleObj>
              </mc:Choice>
              <mc:Fallback>
                <p:oleObj name="Equation" r:id="rId8" imgW="8255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0875" y="1123950"/>
                        <a:ext cx="4483100" cy="165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19431"/>
              </p:ext>
            </p:extLst>
          </p:nvPr>
        </p:nvGraphicFramePr>
        <p:xfrm>
          <a:off x="1562100" y="-76200"/>
          <a:ext cx="5180013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6" name="Equation" r:id="rId10" imgW="1155700" imgH="304800" progId="Equation.3">
                  <p:embed/>
                </p:oleObj>
              </mc:Choice>
              <mc:Fallback>
                <p:oleObj name="Equation" r:id="rId10" imgW="11557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62100" y="-76200"/>
                        <a:ext cx="5180013" cy="1366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72375" y="228600"/>
            <a:ext cx="4428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3333FF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sz="4400" dirty="0" smtClean="0">
              <a:solidFill>
                <a:srgbClr val="3333FF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6077" y="4495800"/>
            <a:ext cx="69338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+mj-lt"/>
              </a:rPr>
              <a:t>(</a:t>
            </a:r>
            <a:r>
              <a:rPr lang="en-US" sz="6000" dirty="0" smtClean="0">
                <a:latin typeface="+mj-lt"/>
              </a:rPr>
              <a:t>both sides cancel)</a:t>
            </a:r>
            <a:endParaRPr lang="en-US" sz="6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652783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751561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7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737080"/>
              </p:ext>
            </p:extLst>
          </p:nvPr>
        </p:nvGraphicFramePr>
        <p:xfrm>
          <a:off x="695325" y="2971800"/>
          <a:ext cx="77533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" name="Equation" r:id="rId6" imgW="1485900" imgH="292100" progId="Equation.DSMT4">
                  <p:embed/>
                </p:oleObj>
              </mc:Choice>
              <mc:Fallback>
                <p:oleObj name="Equation" r:id="rId6" imgW="14859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5325" y="2971800"/>
                        <a:ext cx="775335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875044"/>
              </p:ext>
            </p:extLst>
          </p:nvPr>
        </p:nvGraphicFramePr>
        <p:xfrm>
          <a:off x="650875" y="1123950"/>
          <a:ext cx="4483100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9" name="Equation" r:id="rId8" imgW="825500" imgH="304800" progId="Equation.3">
                  <p:embed/>
                </p:oleObj>
              </mc:Choice>
              <mc:Fallback>
                <p:oleObj name="Equation" r:id="rId8" imgW="8255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0875" y="1123950"/>
                        <a:ext cx="4483100" cy="165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146207"/>
              </p:ext>
            </p:extLst>
          </p:nvPr>
        </p:nvGraphicFramePr>
        <p:xfrm>
          <a:off x="1562100" y="-76200"/>
          <a:ext cx="5180013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0" name="Equation" r:id="rId10" imgW="1155700" imgH="304800" progId="Equation.3">
                  <p:embed/>
                </p:oleObj>
              </mc:Choice>
              <mc:Fallback>
                <p:oleObj name="Equation" r:id="rId10" imgW="11557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62100" y="-76200"/>
                        <a:ext cx="5180013" cy="1366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72375" y="228600"/>
            <a:ext cx="4428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3333FF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sz="4400" dirty="0" smtClean="0">
              <a:solidFill>
                <a:srgbClr val="3333FF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294" y="4495800"/>
            <a:ext cx="80395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+mj-lt"/>
              </a:rPr>
              <a:t>(…both have inverses)</a:t>
            </a:r>
            <a:endParaRPr lang="en-US" sz="6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6507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 advClick="0">
        <p:fade/>
      </p:transition>
    </mc:Choice>
    <mc:Fallback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76239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7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365199"/>
              </p:ext>
            </p:extLst>
          </p:nvPr>
        </p:nvGraphicFramePr>
        <p:xfrm>
          <a:off x="695325" y="2971800"/>
          <a:ext cx="77533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8" name="Equation" r:id="rId6" imgW="1485900" imgH="292100" progId="Equation.DSMT4">
                  <p:embed/>
                </p:oleObj>
              </mc:Choice>
              <mc:Fallback>
                <p:oleObj name="Equation" r:id="rId6" imgW="14859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5325" y="2971800"/>
                        <a:ext cx="775335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7915"/>
              </p:ext>
            </p:extLst>
          </p:nvPr>
        </p:nvGraphicFramePr>
        <p:xfrm>
          <a:off x="650875" y="1123950"/>
          <a:ext cx="4483100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9" name="Equation" r:id="rId8" imgW="825500" imgH="304800" progId="Equation.3">
                  <p:embed/>
                </p:oleObj>
              </mc:Choice>
              <mc:Fallback>
                <p:oleObj name="Equation" r:id="rId8" imgW="8255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0875" y="1123950"/>
                        <a:ext cx="4483100" cy="165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570925"/>
              </p:ext>
            </p:extLst>
          </p:nvPr>
        </p:nvGraphicFramePr>
        <p:xfrm>
          <a:off x="1562100" y="-76200"/>
          <a:ext cx="5180013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0" name="Equation" r:id="rId10" imgW="1155700" imgH="304800" progId="Equation.3">
                  <p:embed/>
                </p:oleObj>
              </mc:Choice>
              <mc:Fallback>
                <p:oleObj name="Equation" r:id="rId10" imgW="11557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62100" y="-76200"/>
                        <a:ext cx="5180013" cy="1366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72375" y="228600"/>
            <a:ext cx="4428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3333FF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sz="4400" dirty="0" smtClean="0">
              <a:solidFill>
                <a:srgbClr val="3333FF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951" y="4495800"/>
            <a:ext cx="8222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+mj-lt"/>
              </a:rPr>
              <a:t>(…same prime factors)</a:t>
            </a:r>
            <a:endParaRPr lang="en-US" sz="6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6783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333767"/>
              </p:ext>
            </p:extLst>
          </p:nvPr>
        </p:nvGraphicFramePr>
        <p:xfrm>
          <a:off x="7620000" y="3810000"/>
          <a:ext cx="1166191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0" y="3810000"/>
                        <a:ext cx="1166191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Just Remainders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3352800"/>
            <a:ext cx="8839200" cy="2667000"/>
          </a:xfrm>
        </p:spPr>
        <p:txBody>
          <a:bodyPr/>
          <a:lstStyle/>
          <a:p>
            <a:r>
              <a:rPr lang="en-US" sz="4800" dirty="0" smtClean="0">
                <a:solidFill>
                  <a:schemeClr val="tx2"/>
                </a:solidFill>
              </a:rPr>
              <a:t>The integer interval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[0, n) </a:t>
            </a:r>
          </a:p>
          <a:p>
            <a:r>
              <a:rPr lang="en-US" sz="4800" dirty="0" smtClean="0">
                <a:solidFill>
                  <a:schemeClr val="tx2"/>
                </a:solidFill>
              </a:rPr>
              <a:t>under          </a:t>
            </a:r>
            <a:r>
              <a:rPr lang="en-US" sz="4800" dirty="0" smtClean="0">
                <a:solidFill>
                  <a:srgbClr val="0000E5"/>
                </a:solidFill>
              </a:rPr>
              <a:t>       </a:t>
            </a:r>
            <a:r>
              <a:rPr lang="en-US" sz="4800" dirty="0" smtClean="0">
                <a:latin typeface="Comic Sans MS"/>
                <a:cs typeface="Comic Sans MS"/>
              </a:rPr>
              <a:t>is called</a:t>
            </a:r>
          </a:p>
          <a:p>
            <a:r>
              <a:rPr lang="en-US" sz="4800" dirty="0" smtClean="0"/>
              <a:t>the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smtClean="0">
                <a:solidFill>
                  <a:srgbClr val="FF00FF"/>
                </a:solidFill>
              </a:rPr>
              <a:t>ring of integers mod n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383491"/>
              </p:ext>
            </p:extLst>
          </p:nvPr>
        </p:nvGraphicFramePr>
        <p:xfrm>
          <a:off x="7620000" y="3843337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" name="Equation" r:id="rId6" imgW="203200" imgH="292100" progId="Equation.DSMT4">
                  <p:embed/>
                </p:oleObj>
              </mc:Choice>
              <mc:Fallback>
                <p:oleObj name="Equation" r:id="rId6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0" y="3843337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948890"/>
              </p:ext>
            </p:extLst>
          </p:nvPr>
        </p:nvGraphicFramePr>
        <p:xfrm>
          <a:off x="1181100" y="990600"/>
          <a:ext cx="6781800" cy="1950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Equation" r:id="rId8" imgW="1943100" imgH="558800" progId="Equation.DSMT4">
                  <p:embed/>
                </p:oleObj>
              </mc:Choice>
              <mc:Fallback>
                <p:oleObj name="Equation" r:id="rId8" imgW="19431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1100" y="990600"/>
                        <a:ext cx="6781800" cy="1950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910200"/>
              </p:ext>
            </p:extLst>
          </p:nvPr>
        </p:nvGraphicFramePr>
        <p:xfrm>
          <a:off x="2057400" y="4038600"/>
          <a:ext cx="2758441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" name="Equation" r:id="rId10" imgW="660400" imgH="292100" progId="Equation.DSMT4">
                  <p:embed/>
                </p:oleObj>
              </mc:Choice>
              <mc:Fallback>
                <p:oleObj name="Equation" r:id="rId10" imgW="660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57400" y="4038600"/>
                        <a:ext cx="2758441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Corollary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70780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0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176710"/>
              </p:ext>
            </p:extLst>
          </p:nvPr>
        </p:nvGraphicFramePr>
        <p:xfrm>
          <a:off x="3810000" y="4419600"/>
          <a:ext cx="44069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1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0" y="4419600"/>
                        <a:ext cx="440690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457545"/>
              </p:ext>
            </p:extLst>
          </p:nvPr>
        </p:nvGraphicFramePr>
        <p:xfrm>
          <a:off x="2362200" y="1219200"/>
          <a:ext cx="4343400" cy="199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2" name="Equation" r:id="rId8" imgW="635000" imgH="292100" progId="Equation.DSMT4">
                  <p:embed/>
                </p:oleObj>
              </mc:Choice>
              <mc:Fallback>
                <p:oleObj name="Equation" r:id="rId8" imgW="635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2200" y="1219200"/>
                        <a:ext cx="4343400" cy="1997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790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Corollary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218173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9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480360"/>
              </p:ext>
            </p:extLst>
          </p:nvPr>
        </p:nvGraphicFramePr>
        <p:xfrm>
          <a:off x="3810000" y="4419600"/>
          <a:ext cx="44069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0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0" y="4419600"/>
                        <a:ext cx="440690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685712"/>
              </p:ext>
            </p:extLst>
          </p:nvPr>
        </p:nvGraphicFramePr>
        <p:xfrm>
          <a:off x="2362200" y="1219200"/>
          <a:ext cx="4343400" cy="199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1" name="Equation" r:id="rId8" imgW="635000" imgH="292100" progId="Equation.DSMT4">
                  <p:embed/>
                </p:oleObj>
              </mc:Choice>
              <mc:Fallback>
                <p:oleObj name="Equation" r:id="rId8" imgW="635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2200" y="1219200"/>
                        <a:ext cx="4343400" cy="1997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277762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219281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1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76058"/>
              </p:ext>
            </p:extLst>
          </p:nvPr>
        </p:nvGraphicFramePr>
        <p:xfrm>
          <a:off x="1371600" y="1371601"/>
          <a:ext cx="6204456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2" name="Equation" r:id="rId6" imgW="990600" imgH="292100" progId="Equation.DSMT4">
                  <p:embed/>
                </p:oleObj>
              </mc:Choice>
              <mc:Fallback>
                <p:oleObj name="Equation" r:id="rId6" imgW="990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1600" y="1371601"/>
                        <a:ext cx="6204456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Curved Connector 4"/>
          <p:cNvCxnSpPr/>
          <p:nvPr/>
        </p:nvCxnSpPr>
        <p:spPr bwMode="auto">
          <a:xfrm rot="16200000" flipH="1">
            <a:off x="1638300" y="3238500"/>
            <a:ext cx="1981200" cy="1143000"/>
          </a:xfrm>
          <a:prstGeom prst="curvedConnector3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998444" y="4648200"/>
            <a:ext cx="242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11298736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539800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089052"/>
              </p:ext>
            </p:extLst>
          </p:nvPr>
        </p:nvGraphicFramePr>
        <p:xfrm>
          <a:off x="1402773" y="1344105"/>
          <a:ext cx="7284027" cy="330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8" name="Equation" r:id="rId6" imgW="1231900" imgH="558800" progId="Equation.DSMT4">
                  <p:embed/>
                </p:oleObj>
              </mc:Choice>
              <mc:Fallback>
                <p:oleObj name="Equation" r:id="rId6" imgW="12319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2773" y="1344105"/>
                        <a:ext cx="7284027" cy="3304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3833390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673629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4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086181"/>
              </p:ext>
            </p:extLst>
          </p:nvPr>
        </p:nvGraphicFramePr>
        <p:xfrm>
          <a:off x="1071563" y="1276350"/>
          <a:ext cx="711835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5" name="Equation" r:id="rId6" imgW="1206500" imgH="558800" progId="Equation.3">
                  <p:embed/>
                </p:oleObj>
              </mc:Choice>
              <mc:Fallback>
                <p:oleObj name="Equation" r:id="rId6" imgW="12065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1563" y="1276350"/>
                        <a:ext cx="7118350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371600" y="1143000"/>
            <a:ext cx="6019800" cy="3429000"/>
            <a:chOff x="1371600" y="1143000"/>
            <a:chExt cx="6019800" cy="3429000"/>
          </a:xfrm>
        </p:grpSpPr>
        <p:cxnSp>
          <p:nvCxnSpPr>
            <p:cNvPr id="6" name="Straight Connector 5"/>
            <p:cNvCxnSpPr/>
            <p:nvPr/>
          </p:nvCxnSpPr>
          <p:spPr bwMode="auto">
            <a:xfrm flipV="1">
              <a:off x="1371600" y="1143000"/>
              <a:ext cx="1295400" cy="18288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6096000" y="2743200"/>
              <a:ext cx="1295400" cy="18288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3494777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204959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803058"/>
              </p:ext>
            </p:extLst>
          </p:nvPr>
        </p:nvGraphicFramePr>
        <p:xfrm>
          <a:off x="990600" y="1647825"/>
          <a:ext cx="4870450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name="Equation" r:id="rId6" imgW="825500" imgH="457200" progId="Equation.DSMT4">
                  <p:embed/>
                </p:oleObj>
              </mc:Choice>
              <mc:Fallback>
                <p:oleObj name="Equation" r:id="rId6" imgW="825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1647825"/>
                        <a:ext cx="4870450" cy="269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1418538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17194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0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749903"/>
              </p:ext>
            </p:extLst>
          </p:nvPr>
        </p:nvGraphicFramePr>
        <p:xfrm>
          <a:off x="879475" y="1524000"/>
          <a:ext cx="509587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1" name="Equation" r:id="rId6" imgW="863600" imgH="279400" progId="Equation.3">
                  <p:embed/>
                </p:oleObj>
              </mc:Choice>
              <mc:Fallback>
                <p:oleObj name="Equation" r:id="rId6" imgW="8636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9475" y="1524000"/>
                        <a:ext cx="5095875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41910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+mj-lt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281587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291927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66412"/>
              </p:ext>
            </p:extLst>
          </p:nvPr>
        </p:nvGraphicFramePr>
        <p:xfrm>
          <a:off x="762000" y="4777945"/>
          <a:ext cx="3657600" cy="140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0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4777945"/>
                        <a:ext cx="3657600" cy="1401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90381"/>
              </p:ext>
            </p:extLst>
          </p:nvPr>
        </p:nvGraphicFramePr>
        <p:xfrm>
          <a:off x="868362" y="2366963"/>
          <a:ext cx="7818438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" name="Equation" r:id="rId8" imgW="1816100" imgH="317500" progId="Equation.3">
                  <p:embed/>
                </p:oleObj>
              </mc:Choice>
              <mc:Fallback>
                <p:oleObj name="Equation" r:id="rId8" imgW="18161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68362" y="2366963"/>
                        <a:ext cx="7818438" cy="1366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185895"/>
              </p:ext>
            </p:extLst>
          </p:nvPr>
        </p:nvGraphicFramePr>
        <p:xfrm>
          <a:off x="914400" y="1066800"/>
          <a:ext cx="6858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2" name="Equation" r:id="rId10" imgW="1485900" imgH="330200" progId="Equation.DSMT4">
                  <p:embed/>
                </p:oleObj>
              </mc:Choice>
              <mc:Fallback>
                <p:oleObj name="Equation" r:id="rId10" imgW="1485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68580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398922"/>
              </p:ext>
            </p:extLst>
          </p:nvPr>
        </p:nvGraphicFramePr>
        <p:xfrm>
          <a:off x="990600" y="3565525"/>
          <a:ext cx="585152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3" name="Equation" r:id="rId12" imgW="1358900" imgH="304800" progId="Equation.DSMT4">
                  <p:embed/>
                </p:oleObj>
              </mc:Choice>
              <mc:Fallback>
                <p:oleObj name="Equation" r:id="rId12" imgW="13589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90600" y="3565525"/>
                        <a:ext cx="5851525" cy="131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7184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485562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3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603533"/>
              </p:ext>
            </p:extLst>
          </p:nvPr>
        </p:nvGraphicFramePr>
        <p:xfrm>
          <a:off x="774700" y="4724400"/>
          <a:ext cx="3797300" cy="1455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4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4700" y="4724400"/>
                        <a:ext cx="3797300" cy="1455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713925"/>
              </p:ext>
            </p:extLst>
          </p:nvPr>
        </p:nvGraphicFramePr>
        <p:xfrm>
          <a:off x="761999" y="2514600"/>
          <a:ext cx="7709149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5" name="Equation" r:id="rId8" imgW="1790700" imgH="584200" progId="Equation.DSMT4">
                  <p:embed/>
                </p:oleObj>
              </mc:Choice>
              <mc:Fallback>
                <p:oleObj name="Equation" r:id="rId8" imgW="17907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1999" y="2514600"/>
                        <a:ext cx="7709149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261218"/>
              </p:ext>
            </p:extLst>
          </p:nvPr>
        </p:nvGraphicFramePr>
        <p:xfrm>
          <a:off x="914400" y="1066800"/>
          <a:ext cx="6858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6" name="Equation" r:id="rId10" imgW="1485900" imgH="330200" progId="Equation.DSMT4">
                  <p:embed/>
                </p:oleObj>
              </mc:Choice>
              <mc:Fallback>
                <p:oleObj name="Equation" r:id="rId10" imgW="1485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68580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2405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74745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9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235648"/>
              </p:ext>
            </p:extLst>
          </p:nvPr>
        </p:nvGraphicFramePr>
        <p:xfrm>
          <a:off x="914400" y="1066800"/>
          <a:ext cx="6858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0" name="Equation" r:id="rId6" imgW="1485900" imgH="330200" progId="Equation.DSMT4">
                  <p:embed/>
                </p:oleObj>
              </mc:Choice>
              <mc:Fallback>
                <p:oleObj name="Equation" r:id="rId6" imgW="1485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68580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04552" y="4113073"/>
            <a:ext cx="605364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+mj-lt"/>
              </a:rPr>
              <a:t>different </a:t>
            </a:r>
            <a:r>
              <a:rPr lang="en-US" sz="5400" dirty="0" smtClean="0">
                <a:latin typeface="+mj-lt"/>
              </a:rPr>
              <a:t>because</a:t>
            </a:r>
          </a:p>
          <a:p>
            <a:r>
              <a:rPr lang="en-US" sz="5400" dirty="0" smtClean="0">
                <a:solidFill>
                  <a:srgbClr val="3333FF"/>
                </a:solidFill>
                <a:latin typeface="+mj-lt"/>
              </a:rPr>
              <a:t>k</a:t>
            </a:r>
            <a:r>
              <a:rPr lang="en-US" sz="5400" dirty="0" smtClean="0">
                <a:latin typeface="+mj-lt"/>
              </a:rPr>
              <a:t> cancels</a:t>
            </a:r>
            <a:endParaRPr lang="en-US" sz="5400" dirty="0" smtClean="0">
              <a:latin typeface="+mj-lt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623175"/>
              </p:ext>
            </p:extLst>
          </p:nvPr>
        </p:nvGraphicFramePr>
        <p:xfrm>
          <a:off x="2667000" y="2542309"/>
          <a:ext cx="5486400" cy="2182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1" name="Equation" r:id="rId8" imgW="1117600" imgH="444500" progId="Equation.DSMT4">
                  <p:embed/>
                </p:oleObj>
              </mc:Choice>
              <mc:Fallback>
                <p:oleObj name="Equation" r:id="rId8" imgW="11176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7000" y="2542309"/>
                        <a:ext cx="5486400" cy="2182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494327"/>
              </p:ext>
            </p:extLst>
          </p:nvPr>
        </p:nvGraphicFramePr>
        <p:xfrm>
          <a:off x="868362" y="2366963"/>
          <a:ext cx="7818438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2" name="Equation" r:id="rId10" imgW="1816100" imgH="317500" progId="Equation.3">
                  <p:embed/>
                </p:oleObj>
              </mc:Choice>
              <mc:Fallback>
                <p:oleObj name="Equation" r:id="rId10" imgW="18161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68362" y="2366963"/>
                        <a:ext cx="7818438" cy="1366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3322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848849"/>
              </p:ext>
            </p:extLst>
          </p:nvPr>
        </p:nvGraphicFramePr>
        <p:xfrm>
          <a:off x="1574799" y="0"/>
          <a:ext cx="632895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4" imgW="1447800" imgH="292100" progId="Equation.DSMT4">
                  <p:embed/>
                </p:oleObj>
              </mc:Choice>
              <mc:Fallback>
                <p:oleObj name="Equation" r:id="rId4" imgW="1447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4799" y="0"/>
                        <a:ext cx="6328953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154793"/>
              </p:ext>
            </p:extLst>
          </p:nvPr>
        </p:nvGraphicFramePr>
        <p:xfrm>
          <a:off x="561109" y="1600200"/>
          <a:ext cx="802178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Equation" r:id="rId6" imgW="2451100" imgH="558800" progId="Equation.DSMT4">
                  <p:embed/>
                </p:oleObj>
              </mc:Choice>
              <mc:Fallback>
                <p:oleObj name="Equation" r:id="rId6" imgW="24511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1109" y="1600200"/>
                        <a:ext cx="8021782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1424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834553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7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072732"/>
              </p:ext>
            </p:extLst>
          </p:nvPr>
        </p:nvGraphicFramePr>
        <p:xfrm>
          <a:off x="855663" y="1008063"/>
          <a:ext cx="6975475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8" name="Equation" r:id="rId6" imgW="1511300" imgH="355600" progId="Equation.3">
                  <p:embed/>
                </p:oleObj>
              </mc:Choice>
              <mc:Fallback>
                <p:oleObj name="Equation" r:id="rId6" imgW="15113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5663" y="1008063"/>
                        <a:ext cx="6975475" cy="164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696890"/>
              </p:ext>
            </p:extLst>
          </p:nvPr>
        </p:nvGraphicFramePr>
        <p:xfrm>
          <a:off x="2667000" y="2542309"/>
          <a:ext cx="5486400" cy="2182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9" name="Equation" r:id="rId8" imgW="1117600" imgH="444500" progId="Equation.DSMT4">
                  <p:embed/>
                </p:oleObj>
              </mc:Choice>
              <mc:Fallback>
                <p:oleObj name="Equation" r:id="rId8" imgW="11176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7000" y="2542309"/>
                        <a:ext cx="5486400" cy="2182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861752" y="3962400"/>
            <a:ext cx="4834448" cy="1349375"/>
            <a:chOff x="2404552" y="3962400"/>
            <a:chExt cx="4834448" cy="1349375"/>
          </a:xfrm>
        </p:grpSpPr>
        <p:sp>
          <p:nvSpPr>
            <p:cNvPr id="2" name="TextBox 1"/>
            <p:cNvSpPr txBox="1"/>
            <p:nvPr/>
          </p:nvSpPr>
          <p:spPr>
            <a:xfrm>
              <a:off x="2404552" y="4113073"/>
              <a:ext cx="384435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atin typeface="+mj-lt"/>
                </a:rPr>
                <a:t>and </a:t>
              </a:r>
              <a:r>
                <a:rPr lang="en-US" sz="5400" dirty="0">
                  <a:solidFill>
                    <a:srgbClr val="3333FF"/>
                  </a:solidFill>
                  <a:latin typeface="Comic Sans MS"/>
                </a:rPr>
                <a:t>(</a:t>
              </a:r>
              <a:r>
                <a:rPr lang="en-US" sz="5400" dirty="0" smtClean="0">
                  <a:solidFill>
                    <a:srgbClr val="3333FF"/>
                  </a:solidFill>
                  <a:latin typeface="+mj-lt"/>
                </a:rPr>
                <a:t>k</a:t>
              </a:r>
              <a:r>
                <a:rPr lang="en-US" sz="5400" baseline="-25000" dirty="0" smtClean="0">
                  <a:solidFill>
                    <a:srgbClr val="3333FF"/>
                  </a:solidFill>
                  <a:latin typeface="+mj-lt"/>
                </a:rPr>
                <a:t> </a:t>
              </a:r>
              <a:r>
                <a:rPr lang="en-US" sz="5400" dirty="0" err="1" smtClean="0">
                  <a:solidFill>
                    <a:srgbClr val="3333FF"/>
                  </a:solidFill>
                  <a:latin typeface="+mj-lt"/>
                </a:rPr>
                <a:t>k</a:t>
              </a:r>
              <a:r>
                <a:rPr lang="en-US" sz="7200" baseline="-25000" dirty="0" err="1" smtClean="0">
                  <a:solidFill>
                    <a:srgbClr val="3333FF"/>
                  </a:solidFill>
                  <a:latin typeface="+mj-lt"/>
                </a:rPr>
                <a:t>i</a:t>
              </a:r>
              <a:r>
                <a:rPr lang="en-US" sz="5400" dirty="0" smtClean="0">
                  <a:solidFill>
                    <a:srgbClr val="3333FF"/>
                  </a:solidFill>
                  <a:latin typeface="+mj-lt"/>
                </a:rPr>
                <a:t>)</a:t>
              </a:r>
              <a:r>
                <a:rPr lang="en-US" sz="5400" dirty="0" smtClean="0">
                  <a:latin typeface="+mj-lt"/>
                </a:rPr>
                <a:t> in</a:t>
              </a:r>
              <a:endParaRPr lang="en-US" sz="5400" dirty="0" smtClean="0">
                <a:latin typeface="+mj-lt"/>
              </a:endParaRP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8230523"/>
                </p:ext>
              </p:extLst>
            </p:nvPr>
          </p:nvGraphicFramePr>
          <p:xfrm>
            <a:off x="6300788" y="3962400"/>
            <a:ext cx="938212" cy="1349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0" name="Equation" r:id="rId10" imgW="203200" imgH="292100" progId="Equation.DSMT4">
                    <p:embed/>
                  </p:oleObj>
                </mc:Choice>
                <mc:Fallback>
                  <p:oleObj name="Equation" r:id="rId10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300788" y="3962400"/>
                          <a:ext cx="938212" cy="1349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494327"/>
              </p:ext>
            </p:extLst>
          </p:nvPr>
        </p:nvGraphicFramePr>
        <p:xfrm>
          <a:off x="868362" y="2366963"/>
          <a:ext cx="7818438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1" name="Equation" r:id="rId12" imgW="1816100" imgH="317500" progId="Equation.3">
                  <p:embed/>
                </p:oleObj>
              </mc:Choice>
              <mc:Fallback>
                <p:oleObj name="Equation" r:id="rId12" imgW="18161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68362" y="2366963"/>
                        <a:ext cx="7818438" cy="1366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4426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240449DF-F5E8-4908-A8C5-8B1F7074FE06}" type="slidenum">
              <a:rPr lang="en-US" smtClean="0"/>
              <a:pPr>
                <a:defRPr/>
              </a:pPr>
              <a:t>31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8224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1" name="Equation" r:id="rId4" imgW="368300" imgH="292100" progId="Equation.DSMT4">
                  <p:embed/>
                </p:oleObj>
              </mc:Choice>
              <mc:Fallback>
                <p:oleObj name="Equation" r:id="rId4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10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6997378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42" name="Equation" r:id="rId6" imgW="203200" imgH="292100" progId="Equation.DSMT4">
                    <p:embed/>
                  </p:oleObj>
                </mc:Choice>
                <mc:Fallback>
                  <p:oleObj name="Equation" r:id="rId6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61176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240449DF-F5E8-4908-A8C5-8B1F7074FE06}" type="slidenum">
              <a:rPr lang="en-US" smtClean="0"/>
              <a:pPr>
                <a:defRPr/>
              </a:pPr>
              <a:t>32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554537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3" name="Equation" r:id="rId4" imgW="368300" imgH="292100" progId="Equation.DSMT4">
                  <p:embed/>
                </p:oleObj>
              </mc:Choice>
              <mc:Fallback>
                <p:oleObj name="Equation" r:id="rId4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12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3501085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64" name="Equation" r:id="rId6" imgW="203200" imgH="292100" progId="Equation.DSMT4">
                    <p:embed/>
                  </p:oleObj>
                </mc:Choice>
                <mc:Fallback>
                  <p:oleObj name="Equation" r:id="rId6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7668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240449DF-F5E8-4908-A8C5-8B1F7074FE06}" type="slidenum">
              <a:rPr lang="en-US" smtClean="0"/>
              <a:pPr>
                <a:defRPr/>
              </a:pPr>
              <a:t>33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5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1464775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87" name="Equation" r:id="rId4" imgW="203200" imgH="292100" progId="Equation.DSMT4">
                    <p:embed/>
                  </p:oleObj>
                </mc:Choice>
                <mc:Fallback>
                  <p:oleObj name="Equation" r:id="rId4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193753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8" name="Equation" r:id="rId6" imgW="368300" imgH="292100" progId="Equation.DSMT4">
                  <p:embed/>
                </p:oleObj>
              </mc:Choice>
              <mc:Fallback>
                <p:oleObj name="Equation" r:id="rId6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167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238237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3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162880"/>
              </p:ext>
            </p:extLst>
          </p:nvPr>
        </p:nvGraphicFramePr>
        <p:xfrm>
          <a:off x="381000" y="990600"/>
          <a:ext cx="4191000" cy="1564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4" name="Equation" r:id="rId6" imgW="850900" imgH="317500" progId="Equation.3">
                  <p:embed/>
                </p:oleObj>
              </mc:Choice>
              <mc:Fallback>
                <p:oleObj name="Equation" r:id="rId6" imgW="8509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" y="990600"/>
                        <a:ext cx="4191000" cy="1564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959901"/>
              </p:ext>
            </p:extLst>
          </p:nvPr>
        </p:nvGraphicFramePr>
        <p:xfrm>
          <a:off x="479425" y="2286000"/>
          <a:ext cx="72993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5" name="Equation" r:id="rId8" imgW="1536700" imgH="304800" progId="Equation.DSMT4">
                  <p:embed/>
                </p:oleObj>
              </mc:Choice>
              <mc:Fallback>
                <p:oleObj name="Equation" r:id="rId8" imgW="15367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9425" y="2286000"/>
                        <a:ext cx="7299325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955976"/>
              </p:ext>
            </p:extLst>
          </p:nvPr>
        </p:nvGraphicFramePr>
        <p:xfrm>
          <a:off x="533400" y="3321050"/>
          <a:ext cx="683260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6" name="Equation" r:id="rId10" imgW="1422400" imgH="355600" progId="Equation.3">
                  <p:embed/>
                </p:oleObj>
              </mc:Choice>
              <mc:Fallback>
                <p:oleObj name="Equation" r:id="rId10" imgW="14224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3400" y="3321050"/>
                        <a:ext cx="6832600" cy="170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228600" y="1600200"/>
            <a:ext cx="7315200" cy="2895600"/>
            <a:chOff x="228600" y="1600200"/>
            <a:chExt cx="7315200" cy="2895600"/>
          </a:xfrm>
        </p:grpSpPr>
        <p:cxnSp>
          <p:nvCxnSpPr>
            <p:cNvPr id="10" name="Straight Connector 9"/>
            <p:cNvCxnSpPr/>
            <p:nvPr/>
          </p:nvCxnSpPr>
          <p:spPr bwMode="auto">
            <a:xfrm flipV="1">
              <a:off x="2667000" y="4114800"/>
              <a:ext cx="4876800" cy="381000"/>
            </a:xfrm>
            <a:prstGeom prst="line">
              <a:avLst/>
            </a:prstGeom>
            <a:noFill/>
            <a:ln w="4762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228600" y="1600200"/>
              <a:ext cx="3429000" cy="304800"/>
            </a:xfrm>
            <a:prstGeom prst="line">
              <a:avLst/>
            </a:prstGeom>
            <a:noFill/>
            <a:ln w="4762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1468857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190025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5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956250"/>
              </p:ext>
            </p:extLst>
          </p:nvPr>
        </p:nvGraphicFramePr>
        <p:xfrm>
          <a:off x="479425" y="2286000"/>
          <a:ext cx="72993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6" name="Equation" r:id="rId6" imgW="1536700" imgH="304800" progId="Equation.DSMT4">
                  <p:embed/>
                </p:oleObj>
              </mc:Choice>
              <mc:Fallback>
                <p:oleObj name="Equation" r:id="rId6" imgW="15367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9425" y="2286000"/>
                        <a:ext cx="7299325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626578"/>
              </p:ext>
            </p:extLst>
          </p:nvPr>
        </p:nvGraphicFramePr>
        <p:xfrm>
          <a:off x="533400" y="3352800"/>
          <a:ext cx="2073275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7" name="Equation" r:id="rId8" imgW="431800" imgH="279400" progId="Equation.DSMT4">
                  <p:embed/>
                </p:oleObj>
              </mc:Choice>
              <mc:Fallback>
                <p:oleObj name="Equation" r:id="rId8" imgW="4318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3400" y="3352800"/>
                        <a:ext cx="2073275" cy="1341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9735" y="1371600"/>
            <a:ext cx="531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3333FF"/>
                </a:solidFill>
                <a:latin typeface="+mj-lt"/>
              </a:rPr>
              <a:t>1</a:t>
            </a:r>
            <a:endParaRPr lang="en-US" sz="6000" dirty="0" smtClean="0">
              <a:solidFill>
                <a:srgbClr val="3333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5063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620334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3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35354"/>
              </p:ext>
            </p:extLst>
          </p:nvPr>
        </p:nvGraphicFramePr>
        <p:xfrm>
          <a:off x="533400" y="3352800"/>
          <a:ext cx="2073275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Equation" r:id="rId6" imgW="431800" imgH="279400" progId="Equation.DSMT4">
                  <p:embed/>
                </p:oleObj>
              </mc:Choice>
              <mc:Fallback>
                <p:oleObj name="Equation" r:id="rId6" imgW="4318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400" y="3352800"/>
                        <a:ext cx="2073275" cy="1341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9735" y="1371600"/>
            <a:ext cx="531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3333FF"/>
                </a:solidFill>
                <a:latin typeface="+mj-lt"/>
              </a:rPr>
              <a:t>1</a:t>
            </a:r>
            <a:endParaRPr lang="en-US" sz="6000" dirty="0" smtClean="0">
              <a:solidFill>
                <a:srgbClr val="3333FF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200" y="41910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+mj-lt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250711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59 -0.10872 L 0.35318 -0.34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79" y="-116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123440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7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172489"/>
              </p:ext>
            </p:extLst>
          </p:nvPr>
        </p:nvGraphicFramePr>
        <p:xfrm>
          <a:off x="990600" y="1647825"/>
          <a:ext cx="4870450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8" name="Equation" r:id="rId6" imgW="825500" imgH="457200" progId="Equation.DSMT4">
                  <p:embed/>
                </p:oleObj>
              </mc:Choice>
              <mc:Fallback>
                <p:oleObj name="Equation" r:id="rId6" imgW="825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1647825"/>
                        <a:ext cx="4870450" cy="269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391179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563544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5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034123"/>
              </p:ext>
            </p:extLst>
          </p:nvPr>
        </p:nvGraphicFramePr>
        <p:xfrm>
          <a:off x="879475" y="1524000"/>
          <a:ext cx="509587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6" name="Equation" r:id="rId6" imgW="863600" imgH="279400" progId="Equation.3">
                  <p:embed/>
                </p:oleObj>
              </mc:Choice>
              <mc:Fallback>
                <p:oleObj name="Equation" r:id="rId6" imgW="8636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9475" y="1524000"/>
                        <a:ext cx="5095875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41910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+mj-lt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1668886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2D84392B-0D9B-42AA-BA65-FCCCDA49260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" y="838200"/>
            <a:ext cx="934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So</a:t>
            </a: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09588" y="1447800"/>
          <a:ext cx="7974012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6" imgW="2044700" imgH="647700" progId="Equation.3">
                  <p:embed/>
                </p:oleObj>
              </mc:Choice>
              <mc:Fallback>
                <p:oleObj name="Equation" r:id="rId6" imgW="20447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47800"/>
                        <a:ext cx="7974012" cy="2525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799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651776"/>
              </p:ext>
            </p:extLst>
          </p:nvPr>
        </p:nvGraphicFramePr>
        <p:xfrm>
          <a:off x="1855788" y="152400"/>
          <a:ext cx="5230812" cy="1541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Equation" r:id="rId4" imgW="990600" imgH="292100" progId="Equation.DSMT4">
                  <p:embed/>
                </p:oleObj>
              </mc:Choice>
              <mc:Fallback>
                <p:oleObj name="Equation" r:id="rId4" imgW="990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5788" y="152400"/>
                        <a:ext cx="5230812" cy="1541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986191"/>
              </p:ext>
            </p:extLst>
          </p:nvPr>
        </p:nvGraphicFramePr>
        <p:xfrm>
          <a:off x="1829593" y="2011363"/>
          <a:ext cx="5484813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Equation" r:id="rId6" imgW="1130300" imgH="292100" progId="Equation.DSMT4">
                  <p:embed/>
                </p:oleObj>
              </mc:Choice>
              <mc:Fallback>
                <p:oleObj name="Equation" r:id="rId6" imgW="1130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9593" y="2011363"/>
                        <a:ext cx="5484813" cy="1417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611878"/>
              </p:ext>
            </p:extLst>
          </p:nvPr>
        </p:nvGraphicFramePr>
        <p:xfrm>
          <a:off x="1905000" y="3441843"/>
          <a:ext cx="5257800" cy="1358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Equation" r:id="rId8" imgW="1130300" imgH="292100" progId="Equation.DSMT4">
                  <p:embed/>
                </p:oleObj>
              </mc:Choice>
              <mc:Fallback>
                <p:oleObj name="Equation" r:id="rId8" imgW="1130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05000" y="3441843"/>
                        <a:ext cx="5257800" cy="1358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1866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2D84392B-0D9B-42AA-BA65-FCCCDA49260E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509588" y="1477963"/>
          <a:ext cx="7974012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6" imgW="2044700" imgH="812800" progId="Equation.3">
                  <p:embed/>
                </p:oleObj>
              </mc:Choice>
              <mc:Fallback>
                <p:oleObj name="Equation" r:id="rId6" imgW="2044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77963"/>
                        <a:ext cx="7974012" cy="31702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5649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65819"/>
              </p:ext>
            </p:extLst>
          </p:nvPr>
        </p:nvGraphicFramePr>
        <p:xfrm>
          <a:off x="608013" y="1528763"/>
          <a:ext cx="7775575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4" imgW="1993900" imgH="812800" progId="Equation.3">
                  <p:embed/>
                </p:oleObj>
              </mc:Choice>
              <mc:Fallback>
                <p:oleObj name="Equation" r:id="rId4" imgW="19939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1528763"/>
                        <a:ext cx="7775575" cy="31702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2D84392B-0D9B-42AA-BA65-FCCCDA49260E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6" imgW="126720" imgH="190440" progId="Equation.3">
                  <p:embed/>
                </p:oleObj>
              </mc:Choice>
              <mc:Fallback>
                <p:oleObj name="Equation" r:id="rId6" imgW="1267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544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2D84392B-0D9B-42AA-BA65-FCCCDA49260E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332698" y="4038600"/>
            <a:ext cx="7261924" cy="20928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Comic Sans MS" pitchFamily="66" charset="0"/>
              </a:rPr>
              <a:t>But </a:t>
            </a:r>
            <a:r>
              <a:rPr lang="en-US" sz="4800" dirty="0">
                <a:latin typeface="Comic Sans MS" pitchFamily="66" charset="0"/>
              </a:rPr>
              <a:t>OK to </a:t>
            </a:r>
            <a:r>
              <a:rPr lang="en-US" sz="4800" dirty="0" smtClean="0">
                <a:latin typeface="Comic Sans MS" pitchFamily="66" charset="0"/>
              </a:rPr>
              <a:t>cancel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       ,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so</a:t>
            </a:r>
          </a:p>
          <a:p>
            <a:pPr>
              <a:spcBef>
                <a:spcPts val="1200"/>
              </a:spcBef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 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(n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solidFill>
                <a:srgbClr val="00A200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334000" y="4338484"/>
          <a:ext cx="1143000" cy="99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Equation" r:id="rId6" imgW="393480" imgH="342720" progId="Equation.DSMT4">
                  <p:embed/>
                </p:oleObj>
              </mc:Choice>
              <mc:Fallback>
                <p:oleObj name="Equation" r:id="rId6" imgW="3934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38484"/>
                        <a:ext cx="1143000" cy="995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200" y="1143000"/>
          <a:ext cx="7920773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Equation" r:id="rId8" imgW="1917360" imgH="711000" progId="Equation.3">
                  <p:embed/>
                </p:oleObj>
              </mc:Choice>
              <mc:Fallback>
                <p:oleObj name="Equation" r:id="rId8" imgW="1917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7920773" cy="293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 bwMode="auto">
          <a:xfrm rot="10800000" flipV="1">
            <a:off x="228601" y="1143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0800000" flipV="1">
            <a:off x="4191001" y="2667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209370" y="5257800"/>
            <a:ext cx="155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</a:rPr>
              <a:t>QED</a:t>
            </a:r>
            <a:endParaRPr lang="en-US" sz="7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7212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0074" y="1803737"/>
            <a:ext cx="7823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r(k)</a:t>
            </a:r>
            <a:r>
              <a:rPr lang="en-US" sz="6000" dirty="0" smtClean="0">
                <a:latin typeface="+mj-lt"/>
              </a:rPr>
              <a:t> </a:t>
            </a:r>
            <a:r>
              <a:rPr lang="en-US" sz="6000" dirty="0" err="1" smtClean="0">
                <a:latin typeface="+mj-lt"/>
              </a:rPr>
              <a:t>abbrevs</a:t>
            </a:r>
            <a:r>
              <a:rPr lang="en-US" sz="6000" dirty="0" smtClean="0">
                <a:latin typeface="+mj-lt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rem(</a:t>
            </a:r>
            <a:r>
              <a:rPr lang="en-US" sz="6000" dirty="0" err="1" smtClean="0">
                <a:solidFill>
                  <a:srgbClr val="0000FF"/>
                </a:solidFill>
                <a:latin typeface="+mj-lt"/>
              </a:rPr>
              <a:t>k,n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34610"/>
              </p:ext>
            </p:extLst>
          </p:nvPr>
        </p:nvGraphicFramePr>
        <p:xfrm>
          <a:off x="457200" y="2819400"/>
          <a:ext cx="8122228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Equation" r:id="rId4" imgW="1701800" imgH="558800" progId="Equation.DSMT4">
                  <p:embed/>
                </p:oleObj>
              </mc:Choice>
              <mc:Fallback>
                <p:oleObj name="Equation" r:id="rId4" imgW="17018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2819400"/>
                        <a:ext cx="8122228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621286"/>
              </p:ext>
            </p:extLst>
          </p:nvPr>
        </p:nvGraphicFramePr>
        <p:xfrm>
          <a:off x="2133601" y="152400"/>
          <a:ext cx="4876799" cy="1602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Equation" r:id="rId6" imgW="889000" imgH="292100" progId="Equation.DSMT4">
                  <p:embed/>
                </p:oleObj>
              </mc:Choice>
              <mc:Fallback>
                <p:oleObj name="Equation" r:id="rId6" imgW="889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601" y="152400"/>
                        <a:ext cx="4876799" cy="1602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401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xmlns:p14="http://schemas.microsoft.com/office/powerpoint/2010/main" advClick="0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68284"/>
              </p:ext>
            </p:extLst>
          </p:nvPr>
        </p:nvGraphicFramePr>
        <p:xfrm>
          <a:off x="914400" y="2312988"/>
          <a:ext cx="7125496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4" imgW="1473200" imgH="482600" progId="Equation.DSMT4">
                  <p:embed/>
                </p:oleObj>
              </mc:Choice>
              <mc:Fallback>
                <p:oleObj name="Equation" r:id="rId4" imgW="1473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2312988"/>
                        <a:ext cx="7125496" cy="233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962532"/>
              </p:ext>
            </p:extLst>
          </p:nvPr>
        </p:nvGraphicFramePr>
        <p:xfrm>
          <a:off x="1323975" y="152400"/>
          <a:ext cx="682942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Equation" r:id="rId6" imgW="1562100" imgH="304800" progId="Equation.3">
                  <p:embed/>
                </p:oleObj>
              </mc:Choice>
              <mc:Fallback>
                <p:oleObj name="Equation" r:id="rId6" imgW="15621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23975" y="152400"/>
                        <a:ext cx="6829425" cy="151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608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0"/>
            <a:ext cx="586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  <a:endParaRPr lang="en-US" sz="4800" dirty="0" smtClean="0">
              <a:solidFill>
                <a:srgbClr val="FF00FF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343715"/>
              </p:ext>
            </p:extLst>
          </p:nvPr>
        </p:nvGraphicFramePr>
        <p:xfrm>
          <a:off x="5424488" y="-263525"/>
          <a:ext cx="2500312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Equation" r:id="rId4" imgW="444500" imgH="304800" progId="Equation.3">
                  <p:embed/>
                </p:oleObj>
              </mc:Choice>
              <mc:Fallback>
                <p:oleObj name="Equation" r:id="rId4" imgW="4445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24488" y="-263525"/>
                        <a:ext cx="2500312" cy="171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204006"/>
              </p:ext>
            </p:extLst>
          </p:nvPr>
        </p:nvGraphicFramePr>
        <p:xfrm>
          <a:off x="152400" y="1905000"/>
          <a:ext cx="8720666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Equation" r:id="rId6" imgW="2616200" imgH="914400" progId="Equation.DSMT4">
                  <p:embed/>
                </p:oleObj>
              </mc:Choice>
              <mc:Fallback>
                <p:oleObj name="Equation" r:id="rId6" imgW="26162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" y="1905000"/>
                        <a:ext cx="8720666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20898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0"/>
            <a:ext cx="586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  <a:r>
              <a:rPr lang="en-US" sz="4800" dirty="0" smtClean="0">
                <a:solidFill>
                  <a:srgbClr val="FF00FF"/>
                </a:solidFill>
              </a:rPr>
              <a:t> Rings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70030"/>
              </p:ext>
            </p:extLst>
          </p:nvPr>
        </p:nvGraphicFramePr>
        <p:xfrm>
          <a:off x="152400" y="1905000"/>
          <a:ext cx="8720666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Equation" r:id="rId4" imgW="2616200" imgH="914400" progId="Equation.DSMT4">
                  <p:embed/>
                </p:oleObj>
              </mc:Choice>
              <mc:Fallback>
                <p:oleObj name="Equation" r:id="rId4" imgW="26162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1905000"/>
                        <a:ext cx="8720666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095552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349594"/>
              </p:ext>
            </p:extLst>
          </p:nvPr>
        </p:nvGraphicFramePr>
        <p:xfrm>
          <a:off x="702733" y="1905000"/>
          <a:ext cx="7984067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4" imgW="2336800" imgH="914400" progId="Equation.DSMT4">
                  <p:embed/>
                </p:oleObj>
              </mc:Choice>
              <mc:Fallback>
                <p:oleObj name="Equation" r:id="rId4" imgW="23368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2733" y="1905000"/>
                        <a:ext cx="7984067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447800" y="0"/>
            <a:ext cx="586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Rings</a:t>
            </a:r>
          </a:p>
        </p:txBody>
      </p:sp>
    </p:spTree>
    <p:extLst>
      <p:ext uri="{BB962C8B-B14F-4D97-AF65-F5344CB8AC3E}">
        <p14:creationId xmlns:p14="http://schemas.microsoft.com/office/powerpoint/2010/main" val="1139113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38100" cap="flat" cmpd="sng" algn="ctr">
          <a:solidFill>
            <a:srgbClr val="FF00FF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3983</TotalTime>
  <Words>332</Words>
  <Application>Microsoft Macintosh PowerPoint</Application>
  <PresentationFormat>On-screen Show (4:3)</PresentationFormat>
  <Paragraphs>193</Paragraphs>
  <Slides>42</Slides>
  <Notes>42</Notes>
  <HiddenSlides>27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6.042 Lecture Template</vt:lpstr>
      <vt:lpstr>Equation</vt:lpstr>
      <vt:lpstr>Microsoft Equation</vt:lpstr>
      <vt:lpstr>MathType 6.0 Equation</vt:lpstr>
      <vt:lpstr>PowerPoint Presentation</vt:lpstr>
      <vt:lpstr>    Just Remainders</vt:lpstr>
      <vt:lpstr>PowerPoint Presentation</vt:lpstr>
      <vt:lpstr>PowerPoint Presentation</vt:lpstr>
      <vt:lpstr>PowerPoint Presentation</vt:lpstr>
      <vt:lpstr>PowerPoint Presentation</vt:lpstr>
      <vt:lpstr>    </vt:lpstr>
      <vt:lpstr>    </vt:lpstr>
      <vt:lpstr>    </vt:lpstr>
      <vt:lpstr>    </vt:lpstr>
      <vt:lpstr>PowerPoint Presentation</vt:lpstr>
      <vt:lpstr>PowerPoint Presentation</vt:lpstr>
      <vt:lpstr>PowerPoint Presentation</vt:lpstr>
      <vt:lpstr>Euler’s Theorem</vt:lpstr>
      <vt:lpstr>Lemma 1</vt:lpstr>
      <vt:lpstr>Lemma 1</vt:lpstr>
      <vt:lpstr>PowerPoint Presentation</vt:lpstr>
      <vt:lpstr>PowerPoint Presentation</vt:lpstr>
      <vt:lpstr>PowerPoint Presentation</vt:lpstr>
      <vt:lpstr>Corollary</vt:lpstr>
      <vt:lpstr>Corollary</vt:lpstr>
      <vt:lpstr>Proof of Euler</vt:lpstr>
      <vt:lpstr>Proof of Euler</vt:lpstr>
      <vt:lpstr>Proof of Euler</vt:lpstr>
      <vt:lpstr>Proof of Euler</vt:lpstr>
      <vt:lpstr>Proof of Euler</vt:lpstr>
      <vt:lpstr>proof of Euler</vt:lpstr>
      <vt:lpstr>proof of Euler</vt:lpstr>
      <vt:lpstr>proof of Euler</vt:lpstr>
      <vt:lpstr>proof of Euler</vt:lpstr>
      <vt:lpstr>PowerPoint Presentation</vt:lpstr>
      <vt:lpstr>PowerPoint Presentation</vt:lpstr>
      <vt:lpstr>PowerPoint Presentation</vt:lpstr>
      <vt:lpstr>proof of Euler</vt:lpstr>
      <vt:lpstr>proof of Euler</vt:lpstr>
      <vt:lpstr>proof of Euler</vt:lpstr>
      <vt:lpstr>Proof of Euler</vt:lpstr>
      <vt:lpstr>Proof of Euler</vt:lpstr>
      <vt:lpstr>Proof of Euler’s Thm</vt:lpstr>
      <vt:lpstr>Proof of Euler’s Thm</vt:lpstr>
      <vt:lpstr>Proof of Euler’s Thm</vt:lpstr>
      <vt:lpstr>Proof of Euler’s Thm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500</cp:revision>
  <cp:lastPrinted>2015-10-11T11:01:27Z</cp:lastPrinted>
  <dcterms:created xsi:type="dcterms:W3CDTF">2011-03-02T01:35:54Z</dcterms:created>
  <dcterms:modified xsi:type="dcterms:W3CDTF">2015-10-11T11:01:30Z</dcterms:modified>
</cp:coreProperties>
</file>