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8.bin" ContentType="application/vnd.openxmlformats-officedocument.oleObject"/>
  <Override PartName="/ppt/notesSlides/notesSlide2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7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24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4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46.xml" ContentType="application/vnd.openxmlformats-officedocument.presentationml.notesSlide+xml"/>
  <Override PartName="/ppt/embeddings/oleObject30.bin" ContentType="application/vnd.openxmlformats-officedocument.oleObject"/>
  <Override PartName="/ppt/notesSlides/notesSlide47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06" r:id="rId2"/>
    <p:sldId id="296" r:id="rId3"/>
    <p:sldId id="324" r:id="rId4"/>
    <p:sldId id="369" r:id="rId5"/>
    <p:sldId id="384" r:id="rId6"/>
    <p:sldId id="314" r:id="rId7"/>
    <p:sldId id="374" r:id="rId8"/>
    <p:sldId id="391" r:id="rId9"/>
    <p:sldId id="302" r:id="rId10"/>
    <p:sldId id="394" r:id="rId11"/>
    <p:sldId id="392" r:id="rId12"/>
    <p:sldId id="386" r:id="rId13"/>
    <p:sldId id="388" r:id="rId14"/>
    <p:sldId id="365" r:id="rId15"/>
    <p:sldId id="327" r:id="rId16"/>
    <p:sldId id="300" r:id="rId17"/>
    <p:sldId id="393" r:id="rId18"/>
    <p:sldId id="367" r:id="rId19"/>
    <p:sldId id="334" r:id="rId20"/>
    <p:sldId id="335" r:id="rId21"/>
    <p:sldId id="336" r:id="rId22"/>
    <p:sldId id="375" r:id="rId23"/>
    <p:sldId id="376" r:id="rId24"/>
    <p:sldId id="377" r:id="rId25"/>
    <p:sldId id="378" r:id="rId26"/>
    <p:sldId id="379" r:id="rId27"/>
    <p:sldId id="381" r:id="rId28"/>
    <p:sldId id="257" r:id="rId29"/>
    <p:sldId id="263" r:id="rId30"/>
    <p:sldId id="380" r:id="rId31"/>
    <p:sldId id="266" r:id="rId32"/>
    <p:sldId id="265" r:id="rId33"/>
    <p:sldId id="258" r:id="rId34"/>
    <p:sldId id="273" r:id="rId35"/>
    <p:sldId id="274" r:id="rId36"/>
    <p:sldId id="361" r:id="rId37"/>
    <p:sldId id="362" r:id="rId38"/>
    <p:sldId id="322" r:id="rId39"/>
    <p:sldId id="276" r:id="rId40"/>
    <p:sldId id="385" r:id="rId41"/>
    <p:sldId id="398" r:id="rId42"/>
    <p:sldId id="383" r:id="rId43"/>
    <p:sldId id="382" r:id="rId44"/>
    <p:sldId id="399" r:id="rId45"/>
    <p:sldId id="395" r:id="rId46"/>
    <p:sldId id="396" r:id="rId47"/>
    <p:sldId id="397" r:id="rId48"/>
    <p:sldId id="332" r:id="rId49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04" d="100"/>
          <a:sy n="104" d="100"/>
        </p:scale>
        <p:origin x="-1392" y="-112"/>
      </p:cViewPr>
      <p:guideLst>
        <p:guide orient="horz" pos="2154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19" y="4748394"/>
            <a:ext cx="2727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event: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1]</a:t>
            </a:r>
          </a:p>
        </p:txBody>
      </p:sp>
    </p:spTree>
    <p:extLst>
      <p:ext uri="{BB962C8B-B14F-4D97-AF65-F5344CB8AC3E}">
        <p14:creationId xmlns:p14="http://schemas.microsoft.com/office/powerpoint/2010/main" val="2783863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7914" y="474839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2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01670"/>
              </p:ext>
            </p:extLst>
          </p:nvPr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2" name="Equation" r:id="rId4" imgW="1168400" imgH="381000" progId="Equation.DSMT4">
                  <p:embed/>
                </p:oleObj>
              </mc:Choice>
              <mc:Fallback>
                <p:oleObj name="Equation" r:id="rId4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1B7F3C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3" name="Equation" r:id="rId6" imgW="292100" imgH="469900" progId="Equation.DSMT4">
                  <p:embed/>
                </p:oleObj>
              </mc:Choice>
              <mc:Fallback>
                <p:oleObj name="Equation" r:id="rId6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CF15E04-3298-48B5-AD07-D0187196EF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44A5F1B-240B-4E55-8EA4-F0567455291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137914" y="478400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11878" y="4831484"/>
            <a:ext cx="2650811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9372509"/>
              </p:ext>
            </p:extLst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</a:t>
            </a:r>
            <a:r>
              <a:rPr lang="en-US" sz="4000" dirty="0" smtClean="0"/>
              <a:t>=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7721" y="2089152"/>
            <a:ext cx="1071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+mj-lt"/>
              </a:rPr>
              <a:t>1/3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1C897DF4-28BD-4138-81C1-642429381A6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0A3EF45-8ED1-4608-B264-D60A304B6B9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7C709AE-DFC1-4AD3-8B5A-939424C9D7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9A5E57D-2001-41D4-AD76-19AF9DD79E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2D994F43-519D-419E-A160-538A20EAE5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091242E-EDE0-4F6A-BA69-15FFB65BD5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A5FE2AD-97E1-47DD-ADC5-9D051A45537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2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35FC781-3E65-46D6-8429-1B5F2841414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Pr{A|B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i="1" dirty="0">
                <a:latin typeface="Comic Sans MS" pitchFamily="66" charset="0"/>
              </a:rPr>
              <a:t>,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i="1" dirty="0"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 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71488" y="3841750"/>
          <a:ext cx="81184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663560" imgH="444240" progId="Equation.DSMT4">
                  <p:embed/>
                </p:oleObj>
              </mc:Choice>
              <mc:Fallback>
                <p:oleObj name="Equation" r:id="rId4" imgW="16635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841750"/>
                        <a:ext cx="8118475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85DF8E6-2D4E-424C-8A64-596317D67FC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6D15FD8-A799-4B10-A950-01D0435A94E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26F81EE-CDCA-4EE9-BD35-0F63BF2B1A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BB89C5A-C403-4815-A3F6-EDBD9149D63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77826E3-95E6-4F27-8871-3C2BB5E9DC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5BE0A17-CC8A-4359-9FA2-C5A7897B199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2D81367-6BCD-497D-A5EA-C966CF7160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70BFCCC0-ED85-44D1-8BC0-19E6FB2DE4B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A566AFE-CD65-40D2-BA2E-07E1403AEF0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</a:t>
            </a:r>
            <a:r>
              <a:rPr lang="en-US" sz="6000" dirty="0" smtClean="0">
                <a:solidFill>
                  <a:srgbClr val="7030A0"/>
                </a:solidFill>
              </a:rPr>
              <a:t>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</a:t>
            </a:r>
            <a:r>
              <a:rPr lang="en-US" sz="6000" dirty="0" smtClean="0"/>
              <a:t>pair </a:t>
            </a:r>
            <a:r>
              <a:rPr lang="en-US" sz="6000" dirty="0" smtClean="0"/>
              <a:t>of them</a:t>
            </a:r>
          </a:p>
          <a:p>
            <a:r>
              <a:rPr lang="en-US" sz="6000" dirty="0" smtClean="0"/>
              <a:t>      </a:t>
            </a:r>
            <a:r>
              <a:rPr lang="en-US" sz="6000" dirty="0" smtClean="0"/>
              <a:t>are </a:t>
            </a:r>
            <a:r>
              <a:rPr lang="en-US" sz="6000" dirty="0" smtClean="0"/>
              <a:t>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</a:t>
            </a:r>
            <a:r>
              <a:rPr lang="en-US" sz="4800" dirty="0" smtClean="0"/>
              <a:t>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366648"/>
              </p:ext>
            </p:extLst>
          </p:nvPr>
        </p:nvGraphicFramePr>
        <p:xfrm>
          <a:off x="2092031" y="4465744"/>
          <a:ext cx="5480738" cy="20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6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31" y="4465744"/>
                        <a:ext cx="5480738" cy="2075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they are 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1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32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6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7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8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38ECCF-0D28-4EEB-A6A7-10EC65377FF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2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3C11430-3E20-4689-8402-8D86748BEC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0" name="Equation" r:id="rId4" imgW="1447800" imgH="406400" progId="Equation.DSMT4">
                  <p:embed/>
                </p:oleObj>
              </mc:Choice>
              <mc:Fallback>
                <p:oleObj name="Equation" r:id="rId4" imgW="1447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14538"/>
                        <a:ext cx="796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1" name="Equation" r:id="rId6" imgW="1422360" imgH="342720" progId="Equation.DSMT4">
                  <p:embed/>
                </p:oleObj>
              </mc:Choice>
              <mc:Fallback>
                <p:oleObj name="Equation" r:id="rId6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" y="4009668"/>
                        <a:ext cx="8043544" cy="193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1C6714B-9946-4A0A-B2AD-0FB3F4CC91B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4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5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6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9C46E76-9FBA-451C-AE7E-0013B121AE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2343" y="1358487"/>
          <a:ext cx="6779154" cy="414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4" imgW="1079280" imgH="660240" progId="Equation.DSMT4">
                  <p:embed/>
                </p:oleObj>
              </mc:Choice>
              <mc:Fallback>
                <p:oleObj name="Equation" r:id="rId4" imgW="107928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43" y="1358487"/>
                        <a:ext cx="6779154" cy="4148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  <a:endParaRPr lang="en-US" sz="2800" dirty="0" smtClean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  <a:endParaRPr lang="en-US" sz="2800" dirty="0" smtClean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open 3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&amp; pick 2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}</a:t>
            </a:r>
            <a:endParaRPr lang="en-US" sz="2800" dirty="0" smtClean="0">
              <a:solidFill>
                <a:srgbClr val="0000CC"/>
              </a:solidFill>
              <a:latin typeface="+mj-lt"/>
            </a:endParaRP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611180" y="1958969"/>
            <a:ext cx="7908395" cy="3353858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500685" y="2298158"/>
          <a:ext cx="6532033" cy="26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117440" imgH="457200" progId="Equation.DSMT4">
                  <p:embed/>
                </p:oleObj>
              </mc:Choice>
              <mc:Fallback>
                <p:oleObj name="Equation" r:id="rId4" imgW="1117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85" y="2298158"/>
                        <a:ext cx="6532033" cy="2670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727949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2591</Words>
  <Application>Microsoft Macintosh PowerPoint</Application>
  <PresentationFormat>On-screen Show (4:3)</PresentationFormat>
  <Paragraphs>698</Paragraphs>
  <Slides>48</Slides>
  <Notes>48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1_Default Design</vt:lpstr>
      <vt:lpstr>Equation</vt:lpstr>
      <vt:lpstr>MathType 6.0 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Bayes Rule</vt:lpstr>
      <vt:lpstr>PowerPoint Presentation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2-way Independence</vt:lpstr>
      <vt:lpstr>k-way Independence</vt:lpstr>
      <vt:lpstr>Mutual Independence</vt:lpstr>
      <vt:lpstr>Mutual Independence</vt:lpstr>
      <vt:lpstr>Mutual Independence</vt:lpstr>
      <vt:lpstr>Law of Total Probability</vt:lpstr>
      <vt:lpstr>Law of Total Probability</vt:lpstr>
      <vt:lpstr>Law of Total Probability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195</cp:revision>
  <cp:lastPrinted>2011-11-30T02:13:46Z</cp:lastPrinted>
  <dcterms:created xsi:type="dcterms:W3CDTF">2011-04-25T16:32:47Z</dcterms:created>
  <dcterms:modified xsi:type="dcterms:W3CDTF">2011-12-02T20:15:38Z</dcterms:modified>
</cp:coreProperties>
</file>