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08" y="-112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586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1. G is a simple graph with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11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 vertices,</a:t>
            </a:r>
            <a:endParaRPr lang="en-US" sz="3200" dirty="0" smtClean="0">
              <a:latin typeface="Comic Sans MS"/>
              <a:cs typeface="Comic Sans MS"/>
            </a:endParaRPr>
          </a:p>
          <a:p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rgbClr val="019400"/>
                </a:solidFill>
                <a:latin typeface="Comic Sans MS"/>
                <a:cs typeface="Comic Sans MS"/>
              </a:rPr>
              <a:t>15</a:t>
            </a:r>
            <a:r>
              <a:rPr lang="en-US" sz="3200" dirty="0" smtClean="0">
                <a:solidFill>
                  <a:srgbClr val="019400"/>
                </a:solidFill>
                <a:latin typeface="Comic Sans MS"/>
                <a:cs typeface="Comic Sans MS"/>
              </a:rPr>
              <a:t> edges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and maximum degree </a:t>
            </a:r>
            <a:r>
              <a:rPr lang="en-US" sz="3200" dirty="0" smtClean="0">
                <a:solidFill>
                  <a:schemeClr val="accent2"/>
                </a:solidFill>
                <a:latin typeface="Comic Sans MS"/>
                <a:cs typeface="Comic Sans MS"/>
              </a:rPr>
              <a:t>2</a:t>
            </a:r>
            <a:r>
              <a:rPr lang="en-US" sz="3200" baseline="30000" dirty="0" smtClean="0">
                <a:solidFill>
                  <a:schemeClr val="accent2"/>
                </a:solidFill>
                <a:latin typeface="Comic Sans MS"/>
                <a:cs typeface="Comic Sans MS"/>
              </a:rPr>
              <a:t>7</a:t>
            </a:r>
            <a:r>
              <a:rPr lang="en-US" sz="3200" dirty="0" smtClean="0">
                <a:latin typeface="Comic Sans MS"/>
                <a:cs typeface="Comic Sans MS"/>
              </a:rPr>
              <a:t>. Find χ(G)  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84" y="2290631"/>
            <a:ext cx="86009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 smtClean="0">
                <a:latin typeface="Comic Sans MS"/>
                <a:cs typeface="Comic Sans MS"/>
              </a:rPr>
              <a:t>List </a:t>
            </a:r>
            <a:r>
              <a:rPr lang="en-US" sz="3200" dirty="0" smtClean="0">
                <a:latin typeface="Comic Sans MS"/>
                <a:cs typeface="Comic Sans MS"/>
              </a:rPr>
              <a:t>a vertex pair that is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omic Sans MS"/>
                <a:cs typeface="Comic Sans MS"/>
              </a:rPr>
              <a:t>2</a:t>
            </a:r>
            <a:r>
              <a:rPr lang="en-US" sz="3200" dirty="0" smtClean="0">
                <a:latin typeface="Comic Sans MS"/>
                <a:cs typeface="Comic Sans MS"/>
              </a:rPr>
              <a:t>-edge connected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omic Sans MS"/>
                <a:cs typeface="Comic Sans MS"/>
              </a:rPr>
              <a:t>3</a:t>
            </a:r>
            <a:r>
              <a:rPr lang="en-US" sz="3200" dirty="0" smtClean="0">
                <a:latin typeface="Comic Sans MS"/>
                <a:cs typeface="Comic Sans MS"/>
              </a:rPr>
              <a:t>-edge connected 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omic Sans MS"/>
                <a:cs typeface="Comic Sans MS"/>
              </a:rPr>
              <a:t>4</a:t>
            </a:r>
            <a:r>
              <a:rPr lang="en-US" sz="3200" dirty="0" smtClean="0">
                <a:latin typeface="Comic Sans MS"/>
                <a:cs typeface="Comic Sans MS"/>
              </a:rPr>
              <a:t>-edge connected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654653" y="4218776"/>
            <a:ext cx="5842006" cy="2762214"/>
            <a:chOff x="980" y="953"/>
            <a:chExt cx="3452" cy="2844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16" y="1109"/>
              <a:ext cx="232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1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6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28" y="3132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5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4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80" y="233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812" y="9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3</a:t>
              </a: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38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4" name="AutoShape 17"/>
              <p:cNvCxnSpPr>
                <a:cxnSpLocks noChangeShapeType="1"/>
                <a:stCxn id="40" idx="6"/>
                <a:endCxn id="42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5" name="AutoShape 18"/>
              <p:cNvCxnSpPr>
                <a:cxnSpLocks noChangeShapeType="1"/>
                <a:stCxn id="40" idx="6"/>
                <a:endCxn id="41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6" name="AutoShape 19"/>
              <p:cNvCxnSpPr>
                <a:cxnSpLocks noChangeShapeType="1"/>
                <a:stCxn id="38" idx="5"/>
                <a:endCxn id="39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7" name="AutoShape 20"/>
              <p:cNvCxnSpPr>
                <a:cxnSpLocks noChangeShapeType="1"/>
                <a:stCxn id="38" idx="4"/>
                <a:endCxn id="43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8" name="AutoShape 21"/>
              <p:cNvCxnSpPr>
                <a:cxnSpLocks noChangeShapeType="1"/>
                <a:stCxn id="43" idx="0"/>
                <a:endCxn id="39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9" name="AutoShape 22"/>
              <p:cNvCxnSpPr>
                <a:cxnSpLocks noChangeShapeType="1"/>
                <a:stCxn id="43" idx="0"/>
                <a:endCxn id="42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0" name="AutoShape 23"/>
              <p:cNvCxnSpPr>
                <a:cxnSpLocks noChangeShapeType="1"/>
                <a:stCxn id="43" idx="7"/>
                <a:endCxn id="41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55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38</cp:revision>
  <dcterms:created xsi:type="dcterms:W3CDTF">2013-02-26T22:30:19Z</dcterms:created>
  <dcterms:modified xsi:type="dcterms:W3CDTF">2013-04-04T17:36:31Z</dcterms:modified>
</cp:coreProperties>
</file>