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36" r:id="rId9"/>
    <p:sldId id="1037" r:id="rId10"/>
    <p:sldId id="1038" r:id="rId11"/>
    <p:sldId id="1039" r:id="rId12"/>
    <p:sldId id="1040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904" y="-112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</a:t>
            </a:r>
            <a:r>
              <a:rPr lang="en-US" sz="1200" baseline="0" dirty="0" smtClean="0">
                <a:latin typeface="Comic Sans MS" pitchFamily="66" charset="0"/>
              </a:rPr>
              <a:t>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12959</TotalTime>
  <Words>278</Words>
  <Application>Microsoft Macintosh PowerPoint</Application>
  <PresentationFormat>On-screen Show (4:3)</PresentationFormat>
  <Paragraphs>133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1399</cp:revision>
  <cp:lastPrinted>2012-04-04T02:37:32Z</cp:lastPrinted>
  <dcterms:created xsi:type="dcterms:W3CDTF">2011-03-31T17:09:19Z</dcterms:created>
  <dcterms:modified xsi:type="dcterms:W3CDTF">2013-03-22T13:39:56Z</dcterms:modified>
</cp:coreProperties>
</file>