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990" r:id="rId2"/>
    <p:sldId id="783" r:id="rId3"/>
    <p:sldId id="991" r:id="rId4"/>
    <p:sldId id="798" r:id="rId5"/>
    <p:sldId id="800" r:id="rId6"/>
    <p:sldId id="801" r:id="rId7"/>
    <p:sldId id="799" r:id="rId8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21" d="100"/>
          <a:sy n="121" d="100"/>
        </p:scale>
        <p:origin x="-904" y="-112"/>
      </p:cViewPr>
      <p:guideLst>
        <p:guide orient="horz" pos="217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</a:t>
            </a:r>
            <a:r>
              <a:rPr lang="en-US" sz="1200" baseline="0" dirty="0" smtClean="0">
                <a:latin typeface="Comic Sans MS" pitchFamily="66" charset="0"/>
              </a:rPr>
              <a:t>8,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</a:t>
            </a:r>
          </a:p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spanning.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79" y="1100665"/>
            <a:ext cx="8692443" cy="46284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  <a:r>
              <a:rPr lang="en-US" altLang="zh-CN" sz="4800" dirty="0" err="1" smtClean="0">
                <a:solidFill>
                  <a:srgbClr val="930093"/>
                </a:solidFill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of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800" dirty="0" smtClean="0">
                <a:ea typeface="宋体" pitchFamily="2" charset="-122"/>
              </a:rPr>
              <a:t> is a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that has all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vertices of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  <a:endParaRPr lang="en-US" altLang="zh-CN" sz="4800" dirty="0" smtClean="0">
              <a:ea typeface="宋体" pitchFamily="2" charset="-122"/>
            </a:endParaRP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3389E3BE-44FC-45BE-86CD-72A24BB15DB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79" y="1100665"/>
            <a:ext cx="8692443" cy="46284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  <a:r>
              <a:rPr lang="en-US" altLang="zh-CN" sz="4800" dirty="0" err="1" smtClean="0">
                <a:solidFill>
                  <a:srgbClr val="930093"/>
                </a:solidFill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of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800" dirty="0" smtClean="0">
                <a:ea typeface="宋体" pitchFamily="2" charset="-122"/>
              </a:rPr>
              <a:t> is a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that has all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the vertices of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800" dirty="0" smtClean="0">
                <a:ea typeface="宋体" pitchFamily="2" charset="-122"/>
              </a:rPr>
              <a:t>. A </a:t>
            </a: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spanning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930093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spanning </a:t>
            </a:r>
            <a:r>
              <a:rPr lang="en-US" altLang="zh-CN" sz="4800" dirty="0" err="1" smtClean="0">
                <a:ea typeface="宋体" pitchFamily="2" charset="-122"/>
              </a:rPr>
              <a:t>subgraph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that is a tree.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3389E3BE-44FC-45BE-86CD-72A24BB15D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4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81CBBCE2-D853-4305-A92E-B5A9F1BA618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FB20FF73-0C0A-4D58-A285-F32197C96EE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74805E1D-9C35-44EE-9E88-65BD1991280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1" y="1641759"/>
            <a:ext cx="8015092" cy="35977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solidFill>
                  <a:srgbClr val="008000"/>
                </a:solidFill>
                <a:ea typeface="宋体" pitchFamily="2" charset="-122"/>
              </a:rPr>
              <a:t>connected</a:t>
            </a:r>
            <a:r>
              <a:rPr lang="en-US" altLang="zh-CN" sz="4400" dirty="0" smtClean="0">
                <a:ea typeface="宋体" pitchFamily="2" charset="-122"/>
              </a:rPr>
              <a:t> spanning 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spanning.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12958</TotalTime>
  <Words>123</Words>
  <Application>Microsoft Macintosh PowerPoint</Application>
  <PresentationFormat>On-screen Show (4:3)</PresentationFormat>
  <Paragraphs>37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6.042 Lecture Template</vt:lpstr>
      <vt:lpstr>PowerPoint Presentation</vt:lpstr>
      <vt:lpstr>Spanning Subgraphs</vt:lpstr>
      <vt:lpstr>Spanning Subgraphs</vt:lpstr>
      <vt:lpstr>Spanning Trees</vt:lpstr>
      <vt:lpstr>Spanning Trees</vt:lpstr>
      <vt:lpstr>Spanning Trees</vt:lpstr>
      <vt:lpstr>Spanning Trees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1398</cp:revision>
  <cp:lastPrinted>2013-03-22T13:36:33Z</cp:lastPrinted>
  <dcterms:created xsi:type="dcterms:W3CDTF">2011-03-31T17:09:19Z</dcterms:created>
  <dcterms:modified xsi:type="dcterms:W3CDTF">2013-03-22T13:36:39Z</dcterms:modified>
</cp:coreProperties>
</file>