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816" y="-104"/>
      </p:cViewPr>
      <p:guideLst>
        <p:guide orient="horz" pos="4319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5029-33B5-8047-A420-BD2ECF4731D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4E3B-87AF-4949-95E6-822C35A6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348" y="0"/>
            <a:ext cx="8288452" cy="6477000"/>
            <a:chOff x="474548" y="228600"/>
            <a:chExt cx="7945552" cy="6248400"/>
          </a:xfrm>
        </p:grpSpPr>
        <p:grpSp>
          <p:nvGrpSpPr>
            <p:cNvPr id="43" name="Group 42"/>
            <p:cNvGrpSpPr/>
            <p:nvPr/>
          </p:nvGrpSpPr>
          <p:grpSpPr>
            <a:xfrm>
              <a:off x="1371600" y="762000"/>
              <a:ext cx="6819995" cy="5715000"/>
              <a:chOff x="3200400" y="1676400"/>
              <a:chExt cx="2763105" cy="275442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3200400" y="1676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4114800" y="1676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029200" y="1676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200400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200400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200400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3200400" y="260558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114800" y="260558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029200" y="260558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220305" y="3520475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134705" y="3520475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049105" y="3520475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213670" y="443082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128070" y="443082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042470" y="4430826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121435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4121435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4121435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042470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042470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5042470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963505" y="1676401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5963505" y="2590800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5963505" y="3505199"/>
                <a:ext cx="0" cy="91439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105253" y="23911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05300" y="228600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0.04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81800" y="23911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0.08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500" y="144634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4444" y="3297916"/>
              <a:ext cx="110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4548" y="5236750"/>
              <a:ext cx="993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1.02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43200" y="145082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1.04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145082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1.08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9000" y="1418560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1.12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43200" y="329791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1.05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43200" y="525333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1.06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53000" y="329791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1.09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53000" y="525333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39000" y="3297916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1.13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15200" y="525333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1.14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29284" y="2152193"/>
              <a:ext cx="866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27756" y="2152193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0.05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81800" y="2152193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0.09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29284" y="4095842"/>
              <a:ext cx="761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0.02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27756" y="41103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0.06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81800" y="41103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93515" y="5939135"/>
              <a:ext cx="761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0.03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7756" y="59391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0.07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81800" y="5939135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0.11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63925" y="5708626"/>
            <a:ext cx="462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3400" y="2035314"/>
            <a:ext cx="55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</a:t>
            </a:r>
            <a:endParaRPr lang="en-US" sz="4000" dirty="0"/>
          </a:p>
        </p:txBody>
      </p:sp>
      <p:sp>
        <p:nvSpPr>
          <p:cNvPr id="69" name="TextBox 68"/>
          <p:cNvSpPr txBox="1"/>
          <p:nvPr/>
        </p:nvSpPr>
        <p:spPr>
          <a:xfrm>
            <a:off x="2844728" y="1720355"/>
            <a:ext cx="508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4861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Talkar</dc:creator>
  <cp:lastModifiedBy>Albert R Meyer</cp:lastModifiedBy>
  <cp:revision>11</cp:revision>
  <cp:lastPrinted>2015-10-20T23:22:26Z</cp:lastPrinted>
  <dcterms:created xsi:type="dcterms:W3CDTF">2015-10-19T15:44:49Z</dcterms:created>
  <dcterms:modified xsi:type="dcterms:W3CDTF">2015-10-21T14:18:31Z</dcterms:modified>
</cp:coreProperties>
</file>