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74" r:id="rId2"/>
    <p:sldId id="494" r:id="rId3"/>
    <p:sldId id="557" r:id="rId4"/>
    <p:sldId id="488" r:id="rId5"/>
    <p:sldId id="548" r:id="rId6"/>
    <p:sldId id="491" r:id="rId7"/>
    <p:sldId id="531" r:id="rId8"/>
    <p:sldId id="559" r:id="rId9"/>
    <p:sldId id="558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437" autoAdjust="0"/>
  </p:normalViewPr>
  <p:slideViewPr>
    <p:cSldViewPr>
      <p:cViewPr varScale="1">
        <p:scale>
          <a:sx n="134" d="100"/>
          <a:sy n="134" d="100"/>
        </p:scale>
        <p:origin x="-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e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 for Linear Recurrences: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Inhomogeneous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1 disk at a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 whole </a:t>
            </a:r>
            <a:r>
              <a:rPr lang="en-US" dirty="0" smtClean="0">
                <a:solidFill>
                  <a:srgbClr val="0000FF"/>
                </a:solidFill>
              </a:rPr>
              <a:t>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51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1303"/>
              </p:ext>
            </p:extLst>
          </p:nvPr>
        </p:nvGraphicFramePr>
        <p:xfrm>
          <a:off x="304800" y="3251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0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51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1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810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2" name="Equation" r:id="rId8" imgW="8178480" imgH="685800" progId="Equation.DSMT4">
                  <p:embed/>
                </p:oleObj>
              </mc:Choice>
              <mc:Fallback>
                <p:oleObj name="Equation" r:id="rId8" imgW="81784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676900"/>
                        <a:ext cx="817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3" name="Equation" r:id="rId10" imgW="7708900" imgH="774700" progId="Equation.DSMT4">
                  <p:embed/>
                </p:oleObj>
              </mc:Choice>
              <mc:Fallback>
                <p:oleObj name="Equation" r:id="rId10" imgW="7708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83100"/>
                        <a:ext cx="770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1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43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966" y="4953000"/>
            <a:ext cx="8268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(Gen </a:t>
            </a:r>
            <a:r>
              <a:rPr lang="en-US" dirty="0" smtClean="0">
                <a:solidFill>
                  <a:srgbClr val="008000"/>
                </a:solidFill>
              </a:rPr>
              <a:t>func from </a:t>
            </a:r>
            <a:r>
              <a:rPr lang="en-US" dirty="0" smtClean="0">
                <a:solidFill>
                  <a:srgbClr val="008000"/>
                </a:solidFill>
              </a:rPr>
              <a:t>previous video)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2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57003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08219"/>
              </p:ext>
            </p:extLst>
          </p:nvPr>
        </p:nvGraphicFramePr>
        <p:xfrm>
          <a:off x="1239838" y="3143250"/>
          <a:ext cx="66627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4" imgW="4178300" imgH="1066800" progId="Equation.DSMT4">
                  <p:embed/>
                </p:oleObj>
              </mc:Choice>
              <mc:Fallback>
                <p:oleObj name="Equation" r:id="rId4" imgW="4178300" imgH="106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43250"/>
                        <a:ext cx="6662737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834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</a:t>
            </a:r>
            <a:r>
              <a:rPr lang="en-US" sz="4800" dirty="0" smtClean="0"/>
              <a:t>previous video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</a:t>
            </a:r>
            <a:r>
              <a:rPr lang="en-US" dirty="0" smtClean="0"/>
              <a:t>method </a:t>
            </a:r>
            <a:r>
              <a:rPr lang="en-US" dirty="0" smtClean="0"/>
              <a:t>solves all </a:t>
            </a:r>
            <a:r>
              <a:rPr lang="en-US" dirty="0" smtClean="0"/>
              <a:t>linear </a:t>
            </a:r>
          </a:p>
          <a:p>
            <a:pPr>
              <a:buNone/>
            </a:pPr>
            <a:r>
              <a:rPr lang="en-US" dirty="0" smtClean="0"/>
              <a:t>recurrences with constant</a:t>
            </a:r>
          </a:p>
          <a:p>
            <a:pPr>
              <a:buNone/>
            </a:pPr>
            <a:r>
              <a:rPr lang="en-US" dirty="0" err="1" smtClean="0"/>
              <a:t>inhomgeneous</a:t>
            </a:r>
            <a:r>
              <a:rPr lang="en-US" dirty="0" smtClean="0"/>
              <a:t> term: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279"/>
              </p:ext>
            </p:extLst>
          </p:nvPr>
        </p:nvGraphicFramePr>
        <p:xfrm>
          <a:off x="685801" y="3387436"/>
          <a:ext cx="7620000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5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387436"/>
                        <a:ext cx="7620000" cy="110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573959"/>
            <a:ext cx="745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+c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FF00FF"/>
                </a:solidFill>
              </a:rPr>
              <a:t>+ </a:t>
            </a:r>
            <a:r>
              <a:rPr lang="en-US" sz="4800" dirty="0" smtClean="0">
                <a:solidFill>
                  <a:srgbClr val="FF00FF"/>
                </a:solidFill>
              </a:rPr>
              <a:t>c 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FF00FF"/>
                </a:solidFill>
              </a:rPr>
              <a:t>c</a:t>
            </a:r>
            <a:r>
              <a:rPr lang="en-US" sz="4800" dirty="0" smtClean="0">
                <a:solidFill>
                  <a:srgbClr val="0000E5"/>
                </a:solidFill>
              </a:rPr>
              <a:t>/</a:t>
            </a:r>
            <a:r>
              <a:rPr lang="en-US" sz="4800" dirty="0" smtClean="0">
                <a:solidFill>
                  <a:srgbClr val="0000E5"/>
                </a:solidFill>
              </a:rPr>
              <a:t>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dirty="0" smtClean="0">
                <a:solidFill>
                  <a:srgbClr val="0000E5"/>
                </a:solidFill>
              </a:rPr>
              <a:t>         </a:t>
            </a:r>
            <a:r>
              <a:rPr lang="en-US" sz="4800" dirty="0" smtClean="0">
                <a:solidFill>
                  <a:srgbClr val="0000E5"/>
                </a:solidFill>
              </a:rPr>
              <a:t>P(x)/Q(x)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14407</TotalTime>
  <Words>176</Words>
  <Application>Microsoft Macintosh PowerPoint</Application>
  <PresentationFormat>On-screen Show (4:3)</PresentationFormat>
  <Paragraphs>52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Equation</vt:lpstr>
      <vt:lpstr>MathType 6.0 Equation</vt:lpstr>
      <vt:lpstr>PowerPoint Presentation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1772</cp:revision>
  <cp:lastPrinted>2012-04-20T12:48:52Z</cp:lastPrinted>
  <dcterms:created xsi:type="dcterms:W3CDTF">2010-04-23T23:25:30Z</dcterms:created>
  <dcterms:modified xsi:type="dcterms:W3CDTF">2013-04-23T10:18:17Z</dcterms:modified>
</cp:coreProperties>
</file>