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4.bin" ContentType="application/vnd.openxmlformats-officedocument.oleObject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2"/>
  </p:notesMasterIdLst>
  <p:handoutMasterIdLst>
    <p:handoutMasterId r:id="rId13"/>
  </p:handoutMasterIdLst>
  <p:sldIdLst>
    <p:sldId id="764" r:id="rId3"/>
    <p:sldId id="790" r:id="rId4"/>
    <p:sldId id="859" r:id="rId5"/>
    <p:sldId id="806" r:id="rId6"/>
    <p:sldId id="793" r:id="rId7"/>
    <p:sldId id="794" r:id="rId8"/>
    <p:sldId id="860" r:id="rId9"/>
    <p:sldId id="861" r:id="rId10"/>
    <p:sldId id="862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67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1.emf"/><Relationship Id="rId3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6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69200" y="6540501"/>
            <a:ext cx="157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chebyshev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May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493000" y="6515101"/>
            <a:ext cx="1651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14F-2.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28613" y="2209800"/>
            <a:ext cx="87249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 smtClean="0">
                <a:solidFill>
                  <a:schemeClr val="tx2"/>
                </a:solidFill>
                <a:latin typeface="Comic Sans MS" pitchFamily="66" charset="0"/>
              </a:rPr>
              <a:t>Bounds on Deviation</a:t>
            </a:r>
          </a:p>
          <a:p>
            <a:pPr algn="ctr"/>
            <a:r>
              <a:rPr lang="en-US" sz="6000" dirty="0" err="1" smtClean="0">
                <a:solidFill>
                  <a:schemeClr val="tx2"/>
                </a:solidFill>
                <a:latin typeface="Comic Sans MS" pitchFamily="66" charset="0"/>
              </a:rPr>
              <a:t>Chebyshev</a:t>
            </a:r>
            <a:r>
              <a:rPr lang="en-US" sz="6000" dirty="0" smtClean="0">
                <a:solidFill>
                  <a:schemeClr val="tx2"/>
                </a:solidFill>
                <a:latin typeface="Comic Sans MS" pitchFamily="66" charset="0"/>
              </a:rPr>
              <a:t> Bound </a:t>
            </a:r>
            <a:endParaRPr lang="en-US" sz="6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err="1" smtClean="0">
                <a:solidFill>
                  <a:srgbClr val="0033CC"/>
                </a:solidFill>
              </a:rPr>
              <a:t>Pr</a:t>
            </a:r>
            <a:r>
              <a:rPr lang="en-US" sz="5400" dirty="0" smtClean="0">
                <a:solidFill>
                  <a:srgbClr val="0033CC"/>
                </a:solidFill>
              </a:rPr>
              <a:t>[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>
                <a:solidFill>
                  <a:srgbClr val="0033CC"/>
                </a:solidFill>
              </a:rPr>
              <a:t>]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err="1" smtClean="0">
                <a:solidFill>
                  <a:srgbClr val="0033CC"/>
                </a:solidFill>
              </a:rPr>
              <a:t>Pr</a:t>
            </a:r>
            <a:r>
              <a:rPr lang="en-US" sz="5400" dirty="0" smtClean="0">
                <a:solidFill>
                  <a:srgbClr val="0033CC"/>
                </a:solidFill>
              </a:rPr>
              <a:t>[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>
                <a:solidFill>
                  <a:srgbClr val="0033CC"/>
                </a:solidFill>
              </a:rPr>
              <a:t>]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650244"/>
              </p:ext>
            </p:extLst>
          </p:nvPr>
        </p:nvGraphicFramePr>
        <p:xfrm>
          <a:off x="2790825" y="3870325"/>
          <a:ext cx="4341813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5" imgW="850900" imgH="431800" progId="Equation.DSMT4">
                  <p:embed/>
                </p:oleObj>
              </mc:Choice>
              <mc:Fallback>
                <p:oleObj name="Equation" r:id="rId5" imgW="8509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3870325"/>
                        <a:ext cx="4341813" cy="220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421263"/>
              </p:ext>
            </p:extLst>
          </p:nvPr>
        </p:nvGraphicFramePr>
        <p:xfrm>
          <a:off x="300038" y="1154113"/>
          <a:ext cx="86106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6" name="Equation" r:id="rId5" imgW="1739900" imgH="419100" progId="Equation.DSMT4">
                  <p:embed/>
                </p:oleObj>
              </mc:Choice>
              <mc:Fallback>
                <p:oleObj name="Equation" r:id="rId5" imgW="1739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154113"/>
                        <a:ext cx="86106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37" name="Equation" r:id="rId7" imgW="1409700" imgH="266700" progId="Equation.DSMT4">
                  <p:embed/>
                </p:oleObj>
              </mc:Choice>
              <mc:Fallback>
                <p:oleObj name="Equation" r:id="rId7" imgW="1409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6" y="33402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41300" y="1231900"/>
            <a:ext cx="8705347" cy="2182813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595399" y="2419139"/>
            <a:ext cx="554335" cy="574545"/>
          </a:xfrm>
          <a:prstGeom prst="ellipse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674530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137199"/>
              </p:ext>
            </p:extLst>
          </p:nvPr>
        </p:nvGraphicFramePr>
        <p:xfrm>
          <a:off x="1811338" y="12192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0" name="Equation" r:id="rId4" imgW="990600" imgH="279400" progId="Equation.DSMT4">
                  <p:embed/>
                </p:oleObj>
              </mc:Choice>
              <mc:Fallback>
                <p:oleObj name="Equation" r:id="rId4" imgW="9906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2192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54500" y="3903662"/>
            <a:ext cx="766763" cy="2673349"/>
            <a:chOff x="2680" y="2459"/>
            <a:chExt cx="483" cy="168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680" y="2480"/>
              <a:ext cx="483" cy="1663"/>
              <a:chOff x="2680" y="2480"/>
              <a:chExt cx="483" cy="1663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2790" y="3056"/>
              <a:ext cx="373" cy="1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941" name="Equation" r:id="rId6" imgW="152400" imgH="444500" progId="Equation.DSMT4">
                      <p:embed/>
                    </p:oleObj>
                  </mc:Choice>
                  <mc:Fallback>
                    <p:oleObj name="Equation" r:id="rId6" imgW="152400" imgH="4445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3056"/>
                            <a:ext cx="373" cy="1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2680" y="2480"/>
                <a:ext cx="8" cy="1000"/>
              </a:xfrm>
              <a:prstGeom prst="line">
                <a:avLst/>
              </a:prstGeom>
              <a:noFill/>
              <a:ln w="4445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00263" y="3162300"/>
            <a:ext cx="4891087" cy="2286000"/>
            <a:chOff x="2100263" y="3162300"/>
            <a:chExt cx="4891087" cy="2286000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52825" y="3250223"/>
            <a:ext cx="1019286" cy="3158018"/>
            <a:chOff x="3527425" y="3250223"/>
            <a:chExt cx="1019286" cy="3158018"/>
          </a:xfrm>
        </p:grpSpPr>
        <p:sp>
          <p:nvSpPr>
            <p:cNvPr id="8208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3527425" y="5448300"/>
              <a:ext cx="1019285" cy="959941"/>
              <a:chOff x="3527425" y="5448300"/>
              <a:chExt cx="1019285" cy="959941"/>
            </a:xfrm>
          </p:grpSpPr>
          <p:sp>
            <p:nvSpPr>
              <p:cNvPr id="8203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535630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400" b="1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4400" b="1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8204" name="AutoShape 25"/>
              <p:cNvCxnSpPr>
                <a:cxnSpLocks noChangeShapeType="1"/>
                <a:stCxn id="8203" idx="3"/>
                <a:endCxn id="8205" idx="2"/>
              </p:cNvCxnSpPr>
              <p:nvPr/>
            </p:nvCxnSpPr>
            <p:spPr bwMode="auto">
              <a:xfrm flipV="1">
                <a:off x="4063055" y="5448300"/>
                <a:ext cx="483655" cy="575221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594972" name="Text Box 28"/>
          <p:cNvSpPr txBox="1">
            <a:spLocks noChangeArrowheads="1"/>
          </p:cNvSpPr>
          <p:nvPr/>
        </p:nvSpPr>
        <p:spPr bwMode="auto">
          <a:xfrm>
            <a:off x="682625" y="40941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640132"/>
              </p:ext>
            </p:extLst>
          </p:nvPr>
        </p:nvGraphicFramePr>
        <p:xfrm>
          <a:off x="1811338" y="1219200"/>
          <a:ext cx="54641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4" imgW="990600" imgH="279400" progId="Equation.DSMT4">
                  <p:embed/>
                </p:oleObj>
              </mc:Choice>
              <mc:Fallback>
                <p:oleObj name="Equation" r:id="rId4" imgW="9906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219200"/>
                        <a:ext cx="546417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324166"/>
              </p:ext>
            </p:extLst>
          </p:nvPr>
        </p:nvGraphicFramePr>
        <p:xfrm>
          <a:off x="365125" y="2679700"/>
          <a:ext cx="8411778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6" imgW="1473200" imgH="431800" progId="Equation.DSMT4">
                  <p:embed/>
                </p:oleObj>
              </mc:Choice>
              <mc:Fallback>
                <p:oleObj name="Equation" r:id="rId6" imgW="14732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679700"/>
                        <a:ext cx="8411778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98425"/>
            <a:ext cx="7688262" cy="105727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Chebyshev</a:t>
            </a:r>
            <a:r>
              <a:rPr lang="en-US" sz="4000" dirty="0" smtClean="0"/>
              <a:t> Bound </a:t>
            </a:r>
            <a:r>
              <a:rPr lang="en-US" sz="4000" dirty="0" smtClean="0"/>
              <a:t>(Restated)</a:t>
            </a:r>
            <a:endParaRPr lang="en-US" sz="4000" dirty="0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19549"/>
              </p:ext>
            </p:extLst>
          </p:nvPr>
        </p:nvGraphicFramePr>
        <p:xfrm>
          <a:off x="1020763" y="2198688"/>
          <a:ext cx="705729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4" imgW="1130300" imgH="228600" progId="Equation.DSMT4">
                  <p:embed/>
                </p:oleObj>
              </mc:Choice>
              <mc:Fallback>
                <p:oleObj name="Equation" r:id="rId4" imgW="11303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198688"/>
                        <a:ext cx="7057290" cy="1433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465483"/>
              </p:ext>
            </p:extLst>
          </p:nvPr>
        </p:nvGraphicFramePr>
        <p:xfrm>
          <a:off x="412750" y="990600"/>
          <a:ext cx="4362450" cy="119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6" imgW="787400" imgH="215900" progId="Equation.DSMT4">
                  <p:embed/>
                </p:oleObj>
              </mc:Choice>
              <mc:Fallback>
                <p:oleObj name="Equation" r:id="rId6" imgW="787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750" y="990600"/>
                        <a:ext cx="4362450" cy="119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15780"/>
              </p:ext>
            </p:extLst>
          </p:nvPr>
        </p:nvGraphicFramePr>
        <p:xfrm>
          <a:off x="3232149" y="3440113"/>
          <a:ext cx="3270251" cy="2452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8" imgW="609600" imgH="457200" progId="Equation.DSMT4">
                  <p:embed/>
                </p:oleObj>
              </mc:Choice>
              <mc:Fallback>
                <p:oleObj name="Equation" r:id="rId8" imgW="609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2149" y="3440113"/>
                        <a:ext cx="3270251" cy="2452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98425"/>
            <a:ext cx="7688262" cy="105727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Chebyshev</a:t>
            </a:r>
            <a:r>
              <a:rPr lang="en-US" sz="4000" dirty="0" smtClean="0"/>
              <a:t> Bound </a:t>
            </a:r>
            <a:r>
              <a:rPr lang="en-US" sz="4000" dirty="0" smtClean="0"/>
              <a:t>(Restated)</a:t>
            </a:r>
            <a:endParaRPr lang="en-US" sz="400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090891"/>
              </p:ext>
            </p:extLst>
          </p:nvPr>
        </p:nvGraphicFramePr>
        <p:xfrm>
          <a:off x="3514725" y="3165475"/>
          <a:ext cx="2097088" cy="287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342900" imgH="469900" progId="Equation.DSMT4">
                  <p:embed/>
                </p:oleObj>
              </mc:Choice>
              <mc:Fallback>
                <p:oleObj name="Equation" r:id="rId4" imgW="3429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14725" y="3165475"/>
                        <a:ext cx="2097088" cy="287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565636"/>
              </p:ext>
            </p:extLst>
          </p:nvPr>
        </p:nvGraphicFramePr>
        <p:xfrm>
          <a:off x="412750" y="990600"/>
          <a:ext cx="4362450" cy="119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6" imgW="787400" imgH="215900" progId="Equation.DSMT4">
                  <p:embed/>
                </p:oleObj>
              </mc:Choice>
              <mc:Fallback>
                <p:oleObj name="Equation" r:id="rId6" imgW="7874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2750" y="990600"/>
                        <a:ext cx="4362450" cy="119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226079"/>
              </p:ext>
            </p:extLst>
          </p:nvPr>
        </p:nvGraphicFramePr>
        <p:xfrm>
          <a:off x="1033463" y="2198688"/>
          <a:ext cx="705729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8" imgW="1130300" imgH="228600" progId="Equation.DSMT4">
                  <p:embed/>
                </p:oleObj>
              </mc:Choice>
              <mc:Fallback>
                <p:oleObj name="Equation" r:id="rId8" imgW="1130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198688"/>
                        <a:ext cx="7057290" cy="14335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82600" y="1993900"/>
            <a:ext cx="7950200" cy="40513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7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98969"/>
              </p:ext>
            </p:extLst>
          </p:nvPr>
        </p:nvGraphicFramePr>
        <p:xfrm>
          <a:off x="1014413" y="1003299"/>
          <a:ext cx="7062787" cy="2062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40" name="Equation" r:id="rId5" imgW="1435100" imgH="419100" progId="Equation.DSMT4">
                  <p:embed/>
                </p:oleObj>
              </mc:Choice>
              <mc:Fallback>
                <p:oleObj name="Equation" r:id="rId5" imgW="1435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4413" y="1003299"/>
                        <a:ext cx="7062787" cy="2062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FF5050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</a:t>
            </a:r>
            <a:r>
              <a:rPr lang="en-US" sz="4800" dirty="0" smtClean="0">
                <a:solidFill>
                  <a:srgbClr val="FF5050"/>
                </a:solidFill>
                <a:cs typeface="Times New Roman" pitchFamily="18" charset="0"/>
              </a:rPr>
              <a:t>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</a:t>
            </a:r>
            <a:r>
              <a:rPr lang="en-US" sz="4800" dirty="0" smtClean="0">
                <a:solidFill>
                  <a:srgbClr val="660066"/>
                </a:solidFill>
                <a:cs typeface="Times New Roman" pitchFamily="18" charset="0"/>
              </a:rPr>
              <a:t> 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cs typeface="Times New Roman" pitchFamily="18" charset="0"/>
              </a:rPr>
              <a:t>1/</a:t>
            </a:r>
            <a:r>
              <a:rPr lang="en-US" sz="4800" dirty="0" smtClean="0">
                <a:solidFill>
                  <a:srgbClr val="660066"/>
                </a:solidFill>
                <a:cs typeface="Times New Roman" pitchFamily="18" charset="0"/>
              </a:rPr>
              <a:t>9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cs typeface="Times New Roman" pitchFamily="18" charset="0"/>
              </a:rPr>
              <a:t>1/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16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90600" y="1079500"/>
            <a:ext cx="7099300" cy="20066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438" y="98425"/>
            <a:ext cx="7688262" cy="1057275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Chebyshev</a:t>
            </a:r>
            <a:r>
              <a:rPr lang="en-US" sz="4000" dirty="0" smtClean="0"/>
              <a:t> Bound </a:t>
            </a:r>
            <a:r>
              <a:rPr lang="en-US" sz="4000" dirty="0" smtClean="0"/>
              <a:t>(Restated)</a:t>
            </a:r>
            <a:endParaRPr lang="en-US" sz="4000" dirty="0" smtClean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398846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961805"/>
              </p:ext>
            </p:extLst>
          </p:nvPr>
        </p:nvGraphicFramePr>
        <p:xfrm>
          <a:off x="1014413" y="1003299"/>
          <a:ext cx="7062787" cy="2062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6" name="Equation" r:id="rId5" imgW="1435100" imgH="419100" progId="Equation.DSMT4">
                  <p:embed/>
                </p:oleObj>
              </mc:Choice>
              <mc:Fallback>
                <p:oleObj name="Equation" r:id="rId5" imgW="14351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4413" y="1003299"/>
                        <a:ext cx="7062787" cy="2062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FF5050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</a:t>
            </a:r>
            <a:r>
              <a:rPr lang="en-US" sz="4800" dirty="0" smtClean="0">
                <a:solidFill>
                  <a:srgbClr val="FF5050"/>
                </a:solidFill>
                <a:cs typeface="Times New Roman" pitchFamily="18" charset="0"/>
              </a:rPr>
              <a:t>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</a:t>
            </a:r>
            <a:r>
              <a:rPr lang="en-US" sz="4800" dirty="0" smtClean="0">
                <a:solidFill>
                  <a:srgbClr val="660066"/>
                </a:solidFill>
                <a:cs typeface="Times New Roman" pitchFamily="18" charset="0"/>
              </a:rPr>
              <a:t> 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cs typeface="Times New Roman" pitchFamily="18" charset="0"/>
              </a:rPr>
              <a:t>1/</a:t>
            </a:r>
            <a:r>
              <a:rPr lang="en-US" sz="4800" dirty="0" smtClean="0">
                <a:solidFill>
                  <a:srgbClr val="660066"/>
                </a:solidFill>
                <a:cs typeface="Times New Roman" pitchFamily="18" charset="0"/>
              </a:rPr>
              <a:t>9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cs typeface="Times New Roman" pitchFamily="18" charset="0"/>
              </a:rPr>
              <a:t>1/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16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90600" y="1079500"/>
            <a:ext cx="7099300" cy="20066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2036763" y="63499"/>
            <a:ext cx="5113337" cy="1012825"/>
          </a:xfrm>
          <a:noFill/>
        </p:spPr>
        <p:txBody>
          <a:bodyPr/>
          <a:lstStyle/>
          <a:p>
            <a:pPr eaLnBrk="1" hangingPunct="1"/>
            <a:r>
              <a:rPr lang="en-US" sz="4000" dirty="0" smtClean="0"/>
              <a:t>Standard Deviation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298082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6.5|11.1|2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9|6.8|4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8.9|6.6|14|7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8.9|6.6|14|7.3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9544</TotalTime>
  <Words>131</Words>
  <Application>Microsoft Macintosh PowerPoint</Application>
  <PresentationFormat>On-screen Show (4:3)</PresentationFormat>
  <Paragraphs>36</Paragraphs>
  <Slides>9</Slides>
  <Notes>9</Notes>
  <HiddenSlides>3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6.042 Lecture Template</vt:lpstr>
      <vt:lpstr>Default Design</vt:lpstr>
      <vt:lpstr>MathType 6.0 Equation</vt:lpstr>
      <vt:lpstr>Equation</vt:lpstr>
      <vt:lpstr>PowerPoint Presentation</vt:lpstr>
      <vt:lpstr>Improving the Markov Bound</vt:lpstr>
      <vt:lpstr>Chebyshev Bound</vt:lpstr>
      <vt:lpstr>Standard Deviation</vt:lpstr>
      <vt:lpstr>Standard Deviation</vt:lpstr>
      <vt:lpstr>Chebyshev Bound (Restated)</vt:lpstr>
      <vt:lpstr>Chebyshev Bound (Restated)</vt:lpstr>
      <vt:lpstr>Chebyshev Bound (Restated)</vt:lpstr>
      <vt:lpstr>Standard Deviation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1311</cp:revision>
  <cp:lastPrinted>2012-05-01T21:09:30Z</cp:lastPrinted>
  <dcterms:created xsi:type="dcterms:W3CDTF">2011-05-02T03:18:38Z</dcterms:created>
  <dcterms:modified xsi:type="dcterms:W3CDTF">2013-05-10T02:14:05Z</dcterms:modified>
</cp:coreProperties>
</file>