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39" r:id="rId3"/>
    <p:sldId id="296" r:id="rId4"/>
    <p:sldId id="297" r:id="rId5"/>
    <p:sldId id="298" r:id="rId6"/>
    <p:sldId id="300" r:id="rId7"/>
    <p:sldId id="299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26" d="100"/>
          <a:sy n="126" d="100"/>
        </p:scale>
        <p:origin x="-992" y="-104"/>
      </p:cViewPr>
      <p:guideLst>
        <p:guide orient="horz" pos="2160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962690" y="6556290"/>
            <a:ext cx="11717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Meta-</a:t>
            </a:r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thms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27729" y="1058249"/>
            <a:ext cx="7883072" cy="15473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5400" b="0" dirty="0" smtClean="0"/>
              <a:t>Predicate </a:t>
            </a:r>
            <a:r>
              <a:rPr lang="en-US" sz="5400" b="0" dirty="0" err="1" smtClean="0"/>
              <a:t>Logic,IV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07875" y="2624104"/>
            <a:ext cx="8728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Power &amp; </a:t>
            </a:r>
            <a:r>
              <a:rPr lang="en-US" sz="7200" dirty="0" smtClean="0">
                <a:latin typeface="Comic Sans MS"/>
                <a:cs typeface="Comic Sans MS"/>
              </a:rPr>
              <a:t>Limits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>
                <a:latin typeface="Comic Sans MS"/>
                <a:cs typeface="Comic Sans MS"/>
              </a:rPr>
              <a:t>of </a:t>
            </a:r>
            <a:r>
              <a:rPr lang="en-US" sz="7200" dirty="0" smtClean="0">
                <a:latin typeface="Comic Sans MS"/>
                <a:cs typeface="Comic Sans MS"/>
              </a:rPr>
              <a:t>Formal Logic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4954" y="1738577"/>
            <a:ext cx="8393653" cy="3317904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984" y="2856056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999" y="363538"/>
            <a:ext cx="7333271" cy="1009048"/>
          </a:xfrm>
        </p:spPr>
        <p:txBody>
          <a:bodyPr/>
          <a:lstStyle/>
          <a:p>
            <a:r>
              <a:rPr lang="en-US" sz="3600" dirty="0"/>
              <a:t>G</a:t>
            </a:r>
            <a:r>
              <a:rPr lang="en-US" sz="3600" dirty="0">
                <a:cs typeface="Times New Roman" pitchFamily="18" charset="0"/>
              </a:rPr>
              <a:t>ö</a:t>
            </a:r>
            <a:r>
              <a:rPr lang="en-US" sz="3600" dirty="0"/>
              <a:t>del's </a:t>
            </a:r>
            <a:r>
              <a:rPr lang="en-US" sz="3600" dirty="0">
                <a:solidFill>
                  <a:srgbClr val="008000"/>
                </a:solidFill>
              </a:rPr>
              <a:t>Completeness</a:t>
            </a:r>
            <a:r>
              <a:rPr lang="en-US" sz="3600" dirty="0"/>
              <a:t> Theorem</a:t>
            </a:r>
            <a:endParaRPr lang="en-US" sz="40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</a:t>
            </a:r>
            <a:r>
              <a:rPr lang="en-US" sz="4400" dirty="0" smtClean="0">
                <a:latin typeface="Comic Sans MS" pitchFamily="66" charset="0"/>
              </a:rPr>
              <a:t>rules </a:t>
            </a:r>
            <a:r>
              <a:rPr lang="en-US" sz="4400" dirty="0">
                <a:latin typeface="Comic Sans MS" pitchFamily="66" charset="0"/>
              </a:rPr>
              <a:t>to prove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Validity is </a:t>
            </a:r>
            <a:r>
              <a:rPr lang="en-US" sz="3600" dirty="0" err="1" smtClean="0">
                <a:solidFill>
                  <a:srgbClr val="FF0000"/>
                </a:solidFill>
              </a:rPr>
              <a:t>undecidable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419" y="1681430"/>
            <a:ext cx="8819161" cy="3598025"/>
          </a:xfrm>
        </p:spPr>
        <p:txBody>
          <a:bodyPr/>
          <a:lstStyle/>
          <a:p>
            <a:r>
              <a:rPr lang="en-US" sz="4000" dirty="0"/>
              <a:t>We won't </a:t>
            </a:r>
            <a:r>
              <a:rPr lang="en-US" sz="4000" dirty="0" smtClean="0"/>
              <a:t>prove Completeness.</a:t>
            </a:r>
          </a:p>
          <a:p>
            <a:r>
              <a:rPr lang="en-US" sz="4000" dirty="0" smtClean="0"/>
              <a:t>(Would take an extra lecture.)</a:t>
            </a:r>
          </a:p>
          <a:p>
            <a:r>
              <a:rPr lang="en-US" sz="4000" dirty="0" smtClean="0"/>
              <a:t>We will explain why Validity for</a:t>
            </a:r>
          </a:p>
          <a:p>
            <a:r>
              <a:rPr lang="en-US" sz="4000" dirty="0" smtClean="0"/>
              <a:t>Predicate calculus is so hard.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</TotalTime>
  <Words>178</Words>
  <Application>Microsoft Macintosh PowerPoint</Application>
  <PresentationFormat>On-screen Show (4:3)</PresentationFormat>
  <Paragraphs>42</Paragraphs>
  <Slides>7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1_Custom Design</vt:lpstr>
      <vt:lpstr>Predicate Logic,IV</vt:lpstr>
      <vt:lpstr>Power &amp; Limits of Logic</vt:lpstr>
      <vt:lpstr>Gödel's Completeness Theorem</vt:lpstr>
      <vt:lpstr>Axioms &amp; Inference Rules</vt:lpstr>
      <vt:lpstr>Validity is undecidable</vt:lpstr>
      <vt:lpstr>Profound Meta-Theorems</vt:lpstr>
      <vt:lpstr>Gödel's Incompleteness Theorem for Arithmetic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429</cp:revision>
  <cp:lastPrinted>2016-02-12T00:25:33Z</cp:lastPrinted>
  <dcterms:created xsi:type="dcterms:W3CDTF">2011-02-11T16:24:00Z</dcterms:created>
  <dcterms:modified xsi:type="dcterms:W3CDTF">2016-02-12T00:26:10Z</dcterms:modified>
</cp:coreProperties>
</file>