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0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33"/>
  </p:notesMasterIdLst>
  <p:handoutMasterIdLst>
    <p:handoutMasterId r:id="rId34"/>
  </p:handoutMasterIdLst>
  <p:sldIdLst>
    <p:sldId id="404" r:id="rId3"/>
    <p:sldId id="411" r:id="rId4"/>
    <p:sldId id="462" r:id="rId5"/>
    <p:sldId id="413" r:id="rId6"/>
    <p:sldId id="472" r:id="rId7"/>
    <p:sldId id="415" r:id="rId8"/>
    <p:sldId id="464" r:id="rId9"/>
    <p:sldId id="463" r:id="rId10"/>
    <p:sldId id="465" r:id="rId11"/>
    <p:sldId id="466" r:id="rId12"/>
    <p:sldId id="467" r:id="rId13"/>
    <p:sldId id="468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4" r:id="rId26"/>
    <p:sldId id="455" r:id="rId27"/>
    <p:sldId id="456" r:id="rId28"/>
    <p:sldId id="453" r:id="rId29"/>
    <p:sldId id="469" r:id="rId30"/>
    <p:sldId id="470" r:id="rId31"/>
    <p:sldId id="471" r:id="rId32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01" d="100"/>
          <a:sy n="101" d="100"/>
        </p:scale>
        <p:origin x="-1568" y="-104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9" Type="http://schemas.openxmlformats.org/officeDocument/2006/relationships/image" Target="../media/image20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image" Target="../media/image35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43349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</a:t>
            </a:r>
            <a:r>
              <a:rPr lang="en-US" sz="1000" dirty="0" smtClean="0">
                <a:latin typeface="Comic Sans MS" pitchFamily="66" charset="0"/>
              </a:rPr>
              <a:t>8,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w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0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64" name="Equation" r:id="rId4" imgW="228600" imgH="457200" progId="Equation.DSMT4">
                      <p:embed/>
                    </p:oleObj>
                  </mc:Choice>
                  <mc:Fallback>
                    <p:oleObj name="Equation" r:id="rId4" imgW="228600" imgH="457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65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4366" name="Equation" r:id="rId8" imgW="279400" imgH="457200" progId="Equation.DSMT4">
                      <p:embed/>
                    </p:oleObj>
                  </mc:Choice>
                  <mc:Fallback>
                    <p:oleObj name="Equation" r:id="rId8" imgW="279400" imgH="4572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81" name="Equation" r:id="rId4" imgW="279400" imgH="457200" progId="Equation.DSMT4">
                    <p:embed/>
                  </p:oleObj>
                </mc:Choice>
                <mc:Fallback>
                  <p:oleObj name="Equation" r:id="rId4" imgW="27940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6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94" name="Equation" r:id="rId4" imgW="558720" imgH="190440" progId="Equation.DSMT4">
                  <p:embed/>
                </p:oleObj>
              </mc:Choice>
              <mc:Fallback>
                <p:oleObj name="Equation" r:id="rId4" imgW="55872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84425"/>
                        <a:ext cx="23447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95" name="Equation" r:id="rId6" imgW="545760" imgH="177480" progId="Equation.DSMT4">
                  <p:embed/>
                </p:oleObj>
              </mc:Choice>
              <mc:Fallback>
                <p:oleObj name="Equation" r:id="rId6" imgW="5457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237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96"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962400"/>
                        <a:ext cx="23209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97" name="Equation" r:id="rId10" imgW="444240" imgH="368280" progId="Equation.DSMT4">
                  <p:embed/>
                </p:oleObj>
              </mc:Choice>
              <mc:Fallback>
                <p:oleObj name="Equation" r:id="rId10" imgW="44424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648200"/>
                        <a:ext cx="1820862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98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10200"/>
                        <a:ext cx="16525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2349" y="6594296"/>
            <a:ext cx="771653" cy="26161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1F</a:t>
            </a:r>
            <a:r>
              <a:rPr lang="en-US" dirty="0" smtClean="0"/>
              <a:t>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9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0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1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0471"/>
              </p:ext>
            </p:extLst>
          </p:nvPr>
        </p:nvGraphicFramePr>
        <p:xfrm>
          <a:off x="2314575" y="5019675"/>
          <a:ext cx="40497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2" name="Equation" r:id="rId10" imgW="2032000" imgH="596900" progId="Equation.3">
                  <p:embed/>
                </p:oleObj>
              </mc:Choice>
              <mc:Fallback>
                <p:oleObj name="Equation" r:id="rId10" imgW="2032000" imgH="596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019675"/>
                        <a:ext cx="404971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3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5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6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7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1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2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3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4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5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6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7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8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9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51" name="Equation" r:id="rId4" imgW="228600" imgH="457200" progId="Equation.DSMT4">
                    <p:embed/>
                  </p:oleObj>
                </mc:Choice>
                <mc:Fallback>
                  <p:oleObj name="Equation" r:id="rId4" imgW="2286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192" y="1721588"/>
                          <a:ext cx="545733" cy="1093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52" name="Equation" r:id="rId6" imgW="279400" imgH="457200" progId="Equation.DSMT4">
                    <p:embed/>
                  </p:oleObj>
                </mc:Choice>
                <mc:Fallback>
                  <p:oleObj name="Equation" r:id="rId6" imgW="27940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595" y="1722188"/>
                          <a:ext cx="666750" cy="1093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35"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36" name="Equation" r:id="rId6" imgW="228600" imgH="457200" progId="Equation.DSMT4">
                      <p:embed/>
                    </p:oleObj>
                  </mc:Choice>
                  <mc:Fallback>
                    <p:oleObj name="Equation" r:id="rId6" imgW="228600" imgH="457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37" name="Equation" r:id="rId8" imgW="228600" imgH="457200" progId="Equation.DSMT4">
                      <p:embed/>
                    </p:oleObj>
                  </mc:Choice>
                  <mc:Fallback>
                    <p:oleObj name="Equation" r:id="rId8" imgW="228600" imgH="457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8192" y="1721588"/>
                            <a:ext cx="545733" cy="10937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38" name="Equation" r:id="rId10" imgW="279400" imgH="457200" progId="Equation.DSMT4">
                      <p:embed/>
                    </p:oleObj>
                  </mc:Choice>
                  <mc:Fallback>
                    <p:oleObj name="Equation" r:id="rId10" imgW="279400" imgH="457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7595" y="1722188"/>
                            <a:ext cx="666750" cy="10937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7547</TotalTime>
  <Words>987</Words>
  <Application>Microsoft Macintosh PowerPoint</Application>
  <PresentationFormat>On-screen Show (4:3)</PresentationFormat>
  <Paragraphs>215</Paragraphs>
  <Slides>30</Slides>
  <Notes>30</Notes>
  <HiddenSlides>14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6.042 Lecture Template</vt:lpstr>
      <vt:lpstr>1_6.042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Quickie</vt:lpstr>
      <vt:lpstr>PowerPoint Presentation</vt:lpstr>
      <vt:lpstr>Java Logical Expression</vt:lpstr>
      <vt:lpstr>Case 1: x &gt; 0</vt:lpstr>
      <vt:lpstr>Case 2: x ≤ 0</vt:lpstr>
      <vt:lpstr>Case 2: x ≤ 0</vt:lpstr>
      <vt:lpstr>Case 2: x ≤ 0</vt:lpstr>
      <vt:lpstr>Reasoning by Cases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Goldbach Conjecture</vt:lpstr>
      <vt:lpstr>Goldbach Conjecture</vt:lpstr>
      <vt:lpstr>Goldbach Conjecture</vt:lpstr>
      <vt:lpstr>Proof by Cases</vt:lpstr>
      <vt:lpstr>$1,000,000 Question</vt:lpstr>
      <vt:lpstr>$1,000,000 Question</vt:lpstr>
      <vt:lpstr>Team Problems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480</cp:revision>
  <cp:lastPrinted>2011-09-09T01:32:54Z</cp:lastPrinted>
  <dcterms:created xsi:type="dcterms:W3CDTF">2011-02-03T15:55:26Z</dcterms:created>
  <dcterms:modified xsi:type="dcterms:W3CDTF">2013-02-07T05:07:56Z</dcterms:modified>
  <cp:category/>
</cp:coreProperties>
</file>